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4"/>
    <p:sldMasterId id="214748370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Inter SemiBold"/>
      <p:regular r:id="rId17"/>
      <p:bold r:id="rId18"/>
      <p:italic r:id="rId19"/>
      <p:boldItalic r:id="rId20"/>
    </p:embeddedFont>
    <p:embeddedFont>
      <p:font typeface="Afacad Flux"/>
      <p:regular r:id="rId21"/>
      <p:bold r:id="rId22"/>
    </p:embeddedFont>
    <p:embeddedFont>
      <p:font typeface="Inter"/>
      <p:regular r:id="rId23"/>
      <p:bold r:id="rId24"/>
      <p:italic r:id="rId25"/>
      <p:boldItalic r:id="rId26"/>
    </p:embeddedFont>
    <p:embeddedFont>
      <p:font typeface="Afacad Flux SemiBold"/>
      <p:regular r:id="rId27"/>
      <p:bold r:id="rId28"/>
    </p:embeddedFont>
    <p:embeddedFont>
      <p:font typeface="Inter Black"/>
      <p:bold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SemiBold-boldItalic.fntdata"/><Relationship Id="rId22" Type="http://schemas.openxmlformats.org/officeDocument/2006/relationships/font" Target="fonts/AfacadFlux-bold.fntdata"/><Relationship Id="rId21" Type="http://schemas.openxmlformats.org/officeDocument/2006/relationships/font" Target="fonts/AfacadFlux-regular.fntdata"/><Relationship Id="rId24" Type="http://schemas.openxmlformats.org/officeDocument/2006/relationships/font" Target="fonts/Inter-bold.fntdata"/><Relationship Id="rId23" Type="http://schemas.openxmlformats.org/officeDocument/2006/relationships/font" Target="fonts/Inter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-boldItalic.fntdata"/><Relationship Id="rId25" Type="http://schemas.openxmlformats.org/officeDocument/2006/relationships/font" Target="fonts/Inter-italic.fntdata"/><Relationship Id="rId28" Type="http://schemas.openxmlformats.org/officeDocument/2006/relationships/font" Target="fonts/AfacadFluxSemiBold-bold.fntdata"/><Relationship Id="rId27" Type="http://schemas.openxmlformats.org/officeDocument/2006/relationships/font" Target="fonts/AfacadFluxSemiBold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nterBlack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InterBlack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InterSemiBold-regular.fntdata"/><Relationship Id="rId16" Type="http://schemas.openxmlformats.org/officeDocument/2006/relationships/slide" Target="slides/slide10.xml"/><Relationship Id="rId19" Type="http://schemas.openxmlformats.org/officeDocument/2006/relationships/font" Target="fonts/InterSemiBold-italic.fntdata"/><Relationship Id="rId18" Type="http://schemas.openxmlformats.org/officeDocument/2006/relationships/font" Target="fonts/InterSemiBold-bold.fntdata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91958f1b7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91958f1b7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391958f1b77_0_8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391958f1b77_0_8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391958f1b77_0_2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391958f1b77_0_2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391958f1b77_0_2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391958f1b77_0_2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91958f1b77_0_2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91958f1b77_0_2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391958f1b77_0_2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391958f1b77_0_2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91958f1b77_0_2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391958f1b77_0_2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91958f1b77_0_2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391958f1b77_0_2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91958f1b77_0_2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391958f1b77_0_2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91958f1b77_0_2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391958f1b77_0_2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3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228600" y="457200"/>
            <a:ext cx="8686800" cy="165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l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228600" y="2006175"/>
            <a:ext cx="4346700" cy="34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2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3" type="subTitle"/>
          </p:nvPr>
        </p:nvSpPr>
        <p:spPr>
          <a:xfrm>
            <a:off x="228600" y="4843625"/>
            <a:ext cx="6491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4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60" name="Google Shape;60;p14"/>
          <p:cNvSpPr/>
          <p:nvPr/>
        </p:nvSpPr>
        <p:spPr>
          <a:xfrm rot="-5400000">
            <a:off x="7665000" y="3204727"/>
            <a:ext cx="2112000" cy="846000"/>
          </a:xfrm>
          <a:prstGeom prst="round2SameRect">
            <a:avLst>
              <a:gd fmla="val 45691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facad Flux"/>
              <a:ea typeface="Afacad Flux"/>
              <a:cs typeface="Afacad Flux"/>
              <a:sym typeface="Afacad Flux"/>
            </a:endParaRPr>
          </a:p>
        </p:txBody>
      </p:sp>
      <p:sp>
        <p:nvSpPr>
          <p:cNvPr id="61" name="Google Shape;61;p14"/>
          <p:cNvSpPr/>
          <p:nvPr/>
        </p:nvSpPr>
        <p:spPr>
          <a:xfrm rot="5400000">
            <a:off x="-633000" y="3204773"/>
            <a:ext cx="2112000" cy="846000"/>
          </a:xfrm>
          <a:prstGeom prst="round2SameRect">
            <a:avLst>
              <a:gd fmla="val 45691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facad Flux"/>
              <a:ea typeface="Afacad Flux"/>
              <a:cs typeface="Afacad Flux"/>
              <a:sym typeface="Afacad Flux"/>
            </a:endParaRPr>
          </a:p>
        </p:txBody>
      </p:sp>
      <p:sp>
        <p:nvSpPr>
          <p:cNvPr id="62" name="Google Shape;62;p14"/>
          <p:cNvSpPr/>
          <p:nvPr>
            <p:ph idx="5" type="pic"/>
          </p:nvPr>
        </p:nvSpPr>
        <p:spPr>
          <a:xfrm>
            <a:off x="976800" y="2569464"/>
            <a:ext cx="7190400" cy="2112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63" name="Google Shape;63;p14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" name="Google Shape;64;p14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 u="sng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details">
  <p:cSld name="BLANK_1_2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228600" y="457200"/>
            <a:ext cx="42966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2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69" name="Google Shape;69;p15"/>
          <p:cNvSpPr/>
          <p:nvPr>
            <p:ph idx="3" type="pic"/>
          </p:nvPr>
        </p:nvSpPr>
        <p:spPr>
          <a:xfrm>
            <a:off x="6813900" y="1895400"/>
            <a:ext cx="2101500" cy="2788200"/>
          </a:xfrm>
          <a:prstGeom prst="roundRect">
            <a:avLst>
              <a:gd fmla="val 10417" name="adj"/>
            </a:avLst>
          </a:prstGeom>
          <a:noFill/>
          <a:ln>
            <a:noFill/>
          </a:ln>
        </p:spPr>
      </p:sp>
      <p:sp>
        <p:nvSpPr>
          <p:cNvPr id="70" name="Google Shape;70;p15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1" name="Google Shape;71;p15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" name="Google Shape;72;p15"/>
          <p:cNvSpPr txBox="1"/>
          <p:nvPr>
            <p:ph idx="4" type="body"/>
          </p:nvPr>
        </p:nvSpPr>
        <p:spPr>
          <a:xfrm>
            <a:off x="229175" y="1895400"/>
            <a:ext cx="2834100" cy="144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73" name="Google Shape;73;p15"/>
          <p:cNvSpPr txBox="1"/>
          <p:nvPr>
            <p:ph idx="5" type="subTitle"/>
          </p:nvPr>
        </p:nvSpPr>
        <p:spPr>
          <a:xfrm>
            <a:off x="3174375" y="3793975"/>
            <a:ext cx="1350900" cy="35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6" type="subTitle"/>
          </p:nvPr>
        </p:nvSpPr>
        <p:spPr>
          <a:xfrm>
            <a:off x="4618950" y="3793975"/>
            <a:ext cx="1350900" cy="35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None/>
              <a:defRPr sz="1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7" type="subTitle"/>
          </p:nvPr>
        </p:nvSpPr>
        <p:spPr>
          <a:xfrm>
            <a:off x="4642725" y="4201375"/>
            <a:ext cx="13509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76" name="Google Shape;76;p15"/>
          <p:cNvSpPr txBox="1"/>
          <p:nvPr>
            <p:ph idx="8" type="subTitle"/>
          </p:nvPr>
        </p:nvSpPr>
        <p:spPr>
          <a:xfrm>
            <a:off x="3174375" y="4201375"/>
            <a:ext cx="13509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77" name="Google Shape;77;p15"/>
          <p:cNvSpPr txBox="1"/>
          <p:nvPr>
            <p:ph idx="9" type="subTitle"/>
          </p:nvPr>
        </p:nvSpPr>
        <p:spPr>
          <a:xfrm>
            <a:off x="3423600" y="2054000"/>
            <a:ext cx="3189600" cy="16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5"/>
          <p:cNvSpPr txBox="1"/>
          <p:nvPr>
            <p:ph idx="13" type="subTitle"/>
          </p:nvPr>
        </p:nvSpPr>
        <p:spPr>
          <a:xfrm>
            <a:off x="3423600" y="2894275"/>
            <a:ext cx="3189600" cy="35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Alt 2">
  <p:cSld name="CUSTOM_10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81" name="Google Shape;81;p16"/>
          <p:cNvSpPr txBox="1"/>
          <p:nvPr>
            <p:ph idx="2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82" name="Google Shape;82;p16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3" name="Google Shape;83;p16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2_1_1_1_1_1"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711275" y="1199100"/>
            <a:ext cx="3813600" cy="5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6" name="Google Shape;86;p17"/>
          <p:cNvSpPr txBox="1"/>
          <p:nvPr>
            <p:ph idx="1" type="subTitle"/>
          </p:nvPr>
        </p:nvSpPr>
        <p:spPr>
          <a:xfrm>
            <a:off x="228600" y="457200"/>
            <a:ext cx="42963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facad Flux SemiBold"/>
              <a:buNone/>
              <a:defRPr sz="18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Inter"/>
              <a:buNone/>
              <a:defRPr>
                <a:solidFill>
                  <a:schemeClr val="accent6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idx="3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"/>
              <a:buFont typeface="Inter"/>
              <a:buNone/>
              <a:defRPr>
                <a:solidFill>
                  <a:schemeClr val="accent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ter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grpSp>
        <p:nvGrpSpPr>
          <p:cNvPr id="89" name="Google Shape;89;p17"/>
          <p:cNvGrpSpPr/>
          <p:nvPr/>
        </p:nvGrpSpPr>
        <p:grpSpPr>
          <a:xfrm rot="2700000">
            <a:off x="237956" y="1326863"/>
            <a:ext cx="250839" cy="250839"/>
            <a:chOff x="6251786" y="659047"/>
            <a:chExt cx="250842" cy="250842"/>
          </a:xfrm>
        </p:grpSpPr>
        <p:sp>
          <p:nvSpPr>
            <p:cNvPr id="90" name="Google Shape;90;p17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93" name="Google Shape;93;p17"/>
          <p:cNvGrpSpPr/>
          <p:nvPr/>
        </p:nvGrpSpPr>
        <p:grpSpPr>
          <a:xfrm rot="2700000">
            <a:off x="237956" y="2004275"/>
            <a:ext cx="250839" cy="250839"/>
            <a:chOff x="6251786" y="659047"/>
            <a:chExt cx="250842" cy="250842"/>
          </a:xfrm>
        </p:grpSpPr>
        <p:sp>
          <p:nvSpPr>
            <p:cNvPr id="94" name="Google Shape;94;p17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6" name="Google Shape;96;p17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97" name="Google Shape;97;p17"/>
          <p:cNvGrpSpPr/>
          <p:nvPr/>
        </p:nvGrpSpPr>
        <p:grpSpPr>
          <a:xfrm rot="2700000">
            <a:off x="237956" y="2681688"/>
            <a:ext cx="250839" cy="250839"/>
            <a:chOff x="6251786" y="659047"/>
            <a:chExt cx="250842" cy="250842"/>
          </a:xfrm>
        </p:grpSpPr>
        <p:sp>
          <p:nvSpPr>
            <p:cNvPr id="98" name="Google Shape;98;p17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99" name="Google Shape;99;p17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0" name="Google Shape;100;p17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01" name="Google Shape;101;p17"/>
          <p:cNvGrpSpPr/>
          <p:nvPr/>
        </p:nvGrpSpPr>
        <p:grpSpPr>
          <a:xfrm rot="2700000">
            <a:off x="237956" y="3359100"/>
            <a:ext cx="250839" cy="250839"/>
            <a:chOff x="6251786" y="659047"/>
            <a:chExt cx="250842" cy="250842"/>
          </a:xfrm>
        </p:grpSpPr>
        <p:sp>
          <p:nvSpPr>
            <p:cNvPr id="102" name="Google Shape;102;p17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3" name="Google Shape;103;p17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4" name="Google Shape;104;p17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105" name="Google Shape;105;p17"/>
          <p:cNvGrpSpPr/>
          <p:nvPr/>
        </p:nvGrpSpPr>
        <p:grpSpPr>
          <a:xfrm rot="2700000">
            <a:off x="237956" y="4036513"/>
            <a:ext cx="250839" cy="250839"/>
            <a:chOff x="6251786" y="659047"/>
            <a:chExt cx="250842" cy="250842"/>
          </a:xfrm>
        </p:grpSpPr>
        <p:sp>
          <p:nvSpPr>
            <p:cNvPr id="106" name="Google Shape;106;p17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108" name="Google Shape;108;p17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109" name="Google Shape;109;p17"/>
          <p:cNvSpPr txBox="1"/>
          <p:nvPr>
            <p:ph idx="4" type="title"/>
          </p:nvPr>
        </p:nvSpPr>
        <p:spPr>
          <a:xfrm>
            <a:off x="711275" y="1914413"/>
            <a:ext cx="3813600" cy="5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0" name="Google Shape;110;p17"/>
          <p:cNvSpPr txBox="1"/>
          <p:nvPr>
            <p:ph idx="5" type="title"/>
          </p:nvPr>
        </p:nvSpPr>
        <p:spPr>
          <a:xfrm>
            <a:off x="711275" y="2629725"/>
            <a:ext cx="3813600" cy="5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1" name="Google Shape;111;p17"/>
          <p:cNvSpPr txBox="1"/>
          <p:nvPr>
            <p:ph idx="6" type="title"/>
          </p:nvPr>
        </p:nvSpPr>
        <p:spPr>
          <a:xfrm>
            <a:off x="711275" y="3345038"/>
            <a:ext cx="3813600" cy="5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2" name="Google Shape;112;p17"/>
          <p:cNvSpPr txBox="1"/>
          <p:nvPr>
            <p:ph idx="7" type="title"/>
          </p:nvPr>
        </p:nvSpPr>
        <p:spPr>
          <a:xfrm>
            <a:off x="711275" y="4060350"/>
            <a:ext cx="3813600" cy="5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3" name="Google Shape;113;p17"/>
          <p:cNvSpPr/>
          <p:nvPr/>
        </p:nvSpPr>
        <p:spPr>
          <a:xfrm>
            <a:off x="6714486" y="3907975"/>
            <a:ext cx="1227600" cy="1227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4" name="Google Shape;114;p17"/>
          <p:cNvSpPr/>
          <p:nvPr/>
        </p:nvSpPr>
        <p:spPr>
          <a:xfrm>
            <a:off x="6630361" y="592650"/>
            <a:ext cx="2494200" cy="2494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5" name="Google Shape;115;p17"/>
          <p:cNvSpPr/>
          <p:nvPr>
            <p:ph idx="8" type="pic"/>
          </p:nvPr>
        </p:nvSpPr>
        <p:spPr>
          <a:xfrm>
            <a:off x="5434100" y="2461125"/>
            <a:ext cx="1790700" cy="17907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6" name="Google Shape;116;p17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chart">
  <p:cSld name="BLANK_1_1_1_1_1_1_1_1_1_1_1_1_1_1_1_3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idx="1" type="subTitle"/>
          </p:nvPr>
        </p:nvSpPr>
        <p:spPr>
          <a:xfrm>
            <a:off x="228900" y="1798163"/>
            <a:ext cx="2100900" cy="5973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120" name="Google Shape;120;p18"/>
          <p:cNvSpPr txBox="1"/>
          <p:nvPr>
            <p:ph idx="2" type="body"/>
          </p:nvPr>
        </p:nvSpPr>
        <p:spPr>
          <a:xfrm>
            <a:off x="228100" y="25767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21" name="Google Shape;121;p18"/>
          <p:cNvSpPr txBox="1"/>
          <p:nvPr>
            <p:ph type="title"/>
          </p:nvPr>
        </p:nvSpPr>
        <p:spPr>
          <a:xfrm>
            <a:off x="228600" y="457200"/>
            <a:ext cx="42966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22" name="Google Shape;122;p18"/>
          <p:cNvSpPr txBox="1"/>
          <p:nvPr>
            <p:ph idx="3" type="subTitle"/>
          </p:nvPr>
        </p:nvSpPr>
        <p:spPr>
          <a:xfrm>
            <a:off x="6082300" y="1798163"/>
            <a:ext cx="2100900" cy="5973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123" name="Google Shape;123;p18"/>
          <p:cNvSpPr txBox="1"/>
          <p:nvPr>
            <p:ph idx="4" type="subTitle"/>
          </p:nvPr>
        </p:nvSpPr>
        <p:spPr>
          <a:xfrm>
            <a:off x="3155600" y="1798163"/>
            <a:ext cx="2100900" cy="5973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facad Flux"/>
              <a:buNone/>
              <a:defRPr sz="1200">
                <a:solidFill>
                  <a:schemeClr val="accent3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124" name="Google Shape;124;p18"/>
          <p:cNvSpPr txBox="1"/>
          <p:nvPr>
            <p:ph idx="5" type="subTitle"/>
          </p:nvPr>
        </p:nvSpPr>
        <p:spPr>
          <a:xfrm>
            <a:off x="410400" y="29914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25" name="Google Shape;125;p18"/>
          <p:cNvSpPr txBox="1"/>
          <p:nvPr>
            <p:ph idx="6" type="subTitle"/>
          </p:nvPr>
        </p:nvSpPr>
        <p:spPr>
          <a:xfrm>
            <a:off x="1699750" y="29914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26" name="Google Shape;126;p18"/>
          <p:cNvSpPr txBox="1"/>
          <p:nvPr>
            <p:ph idx="7" type="body"/>
          </p:nvPr>
        </p:nvSpPr>
        <p:spPr>
          <a:xfrm>
            <a:off x="228100" y="36279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27" name="Google Shape;127;p18"/>
          <p:cNvSpPr txBox="1"/>
          <p:nvPr>
            <p:ph idx="8" type="subTitle"/>
          </p:nvPr>
        </p:nvSpPr>
        <p:spPr>
          <a:xfrm>
            <a:off x="410400" y="40426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28" name="Google Shape;128;p18"/>
          <p:cNvSpPr txBox="1"/>
          <p:nvPr>
            <p:ph idx="9" type="subTitle"/>
          </p:nvPr>
        </p:nvSpPr>
        <p:spPr>
          <a:xfrm>
            <a:off x="1699750" y="40426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29" name="Google Shape;129;p18"/>
          <p:cNvSpPr txBox="1"/>
          <p:nvPr>
            <p:ph idx="13" type="body"/>
          </p:nvPr>
        </p:nvSpPr>
        <p:spPr>
          <a:xfrm>
            <a:off x="3154800" y="25767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/>
            </a:lvl9pPr>
          </a:lstStyle>
          <a:p/>
        </p:txBody>
      </p:sp>
      <p:sp>
        <p:nvSpPr>
          <p:cNvPr id="130" name="Google Shape;130;p18"/>
          <p:cNvSpPr txBox="1"/>
          <p:nvPr>
            <p:ph idx="14" type="subTitle"/>
          </p:nvPr>
        </p:nvSpPr>
        <p:spPr>
          <a:xfrm>
            <a:off x="3337100" y="29914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31" name="Google Shape;131;p18"/>
          <p:cNvSpPr txBox="1"/>
          <p:nvPr>
            <p:ph idx="15" type="subTitle"/>
          </p:nvPr>
        </p:nvSpPr>
        <p:spPr>
          <a:xfrm>
            <a:off x="4626450" y="29914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32" name="Google Shape;132;p18"/>
          <p:cNvSpPr txBox="1"/>
          <p:nvPr>
            <p:ph idx="16" type="body"/>
          </p:nvPr>
        </p:nvSpPr>
        <p:spPr>
          <a:xfrm>
            <a:off x="3154800" y="36279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33" name="Google Shape;133;p18"/>
          <p:cNvSpPr txBox="1"/>
          <p:nvPr>
            <p:ph idx="17" type="subTitle"/>
          </p:nvPr>
        </p:nvSpPr>
        <p:spPr>
          <a:xfrm>
            <a:off x="3337100" y="40426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34" name="Google Shape;134;p18"/>
          <p:cNvSpPr txBox="1"/>
          <p:nvPr>
            <p:ph idx="18" type="subTitle"/>
          </p:nvPr>
        </p:nvSpPr>
        <p:spPr>
          <a:xfrm>
            <a:off x="4626450" y="40426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35" name="Google Shape;135;p18"/>
          <p:cNvSpPr txBox="1"/>
          <p:nvPr>
            <p:ph idx="19" type="body"/>
          </p:nvPr>
        </p:nvSpPr>
        <p:spPr>
          <a:xfrm>
            <a:off x="6081500" y="25767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36" name="Google Shape;136;p18"/>
          <p:cNvSpPr txBox="1"/>
          <p:nvPr>
            <p:ph idx="20" type="subTitle"/>
          </p:nvPr>
        </p:nvSpPr>
        <p:spPr>
          <a:xfrm>
            <a:off x="6263800" y="29914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37" name="Google Shape;137;p18"/>
          <p:cNvSpPr txBox="1"/>
          <p:nvPr>
            <p:ph idx="21" type="subTitle"/>
          </p:nvPr>
        </p:nvSpPr>
        <p:spPr>
          <a:xfrm>
            <a:off x="7553150" y="29914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38" name="Google Shape;138;p18"/>
          <p:cNvSpPr txBox="1"/>
          <p:nvPr>
            <p:ph idx="22" type="body"/>
          </p:nvPr>
        </p:nvSpPr>
        <p:spPr>
          <a:xfrm>
            <a:off x="6081500" y="3627900"/>
            <a:ext cx="2834400" cy="414900"/>
          </a:xfrm>
          <a:prstGeom prst="rect">
            <a:avLst/>
          </a:prstGeom>
        </p:spPr>
        <p:txBody>
          <a:bodyPr anchorCtr="0" anchor="t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39" name="Google Shape;139;p18"/>
          <p:cNvSpPr txBox="1"/>
          <p:nvPr>
            <p:ph idx="23" type="subTitle"/>
          </p:nvPr>
        </p:nvSpPr>
        <p:spPr>
          <a:xfrm>
            <a:off x="6263800" y="4042650"/>
            <a:ext cx="939900" cy="3423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40" name="Google Shape;140;p18"/>
          <p:cNvSpPr txBox="1"/>
          <p:nvPr>
            <p:ph idx="24" type="subTitle"/>
          </p:nvPr>
        </p:nvSpPr>
        <p:spPr>
          <a:xfrm>
            <a:off x="7553150" y="4042650"/>
            <a:ext cx="1232400" cy="3423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25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42" name="Google Shape;142;p18"/>
          <p:cNvSpPr txBox="1"/>
          <p:nvPr>
            <p:ph idx="26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43" name="Google Shape;143;p18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4" name="Google Shape;144;p18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">
  <p:cSld name="CUSTOM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type="title"/>
          </p:nvPr>
        </p:nvSpPr>
        <p:spPr>
          <a:xfrm>
            <a:off x="228600" y="457200"/>
            <a:ext cx="57606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47" name="Google Shape;147;p19"/>
          <p:cNvSpPr txBox="1"/>
          <p:nvPr>
            <p:ph idx="1" type="body"/>
          </p:nvPr>
        </p:nvSpPr>
        <p:spPr>
          <a:xfrm>
            <a:off x="228600" y="1895400"/>
            <a:ext cx="2834700" cy="21120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48" name="Google Shape;148;p19"/>
          <p:cNvSpPr txBox="1"/>
          <p:nvPr>
            <p:ph idx="2" type="body"/>
          </p:nvPr>
        </p:nvSpPr>
        <p:spPr>
          <a:xfrm>
            <a:off x="3154650" y="3024550"/>
            <a:ext cx="1370700" cy="112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49" name="Google Shape;149;p19"/>
          <p:cNvSpPr txBox="1"/>
          <p:nvPr>
            <p:ph idx="3" type="body"/>
          </p:nvPr>
        </p:nvSpPr>
        <p:spPr>
          <a:xfrm>
            <a:off x="4616700" y="3024550"/>
            <a:ext cx="1370700" cy="112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50" name="Google Shape;150;p19"/>
          <p:cNvSpPr txBox="1"/>
          <p:nvPr>
            <p:ph idx="4" type="body"/>
          </p:nvPr>
        </p:nvSpPr>
        <p:spPr>
          <a:xfrm>
            <a:off x="6078750" y="3024550"/>
            <a:ext cx="1370700" cy="112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51" name="Google Shape;151;p19"/>
          <p:cNvSpPr txBox="1"/>
          <p:nvPr>
            <p:ph idx="5" type="body"/>
          </p:nvPr>
        </p:nvSpPr>
        <p:spPr>
          <a:xfrm>
            <a:off x="7540800" y="3024550"/>
            <a:ext cx="1370700" cy="1128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52" name="Google Shape;152;p19"/>
          <p:cNvSpPr txBox="1"/>
          <p:nvPr>
            <p:ph idx="6" type="subTitle"/>
          </p:nvPr>
        </p:nvSpPr>
        <p:spPr>
          <a:xfrm>
            <a:off x="3155275" y="2700171"/>
            <a:ext cx="13707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3" name="Google Shape;153;p19"/>
          <p:cNvSpPr txBox="1"/>
          <p:nvPr>
            <p:ph idx="7" type="subTitle"/>
          </p:nvPr>
        </p:nvSpPr>
        <p:spPr>
          <a:xfrm>
            <a:off x="4617950" y="2700171"/>
            <a:ext cx="13707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19"/>
          <p:cNvSpPr txBox="1"/>
          <p:nvPr>
            <p:ph idx="8" type="subTitle"/>
          </p:nvPr>
        </p:nvSpPr>
        <p:spPr>
          <a:xfrm>
            <a:off x="6080625" y="2700171"/>
            <a:ext cx="13707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19"/>
          <p:cNvSpPr txBox="1"/>
          <p:nvPr>
            <p:ph idx="9" type="subTitle"/>
          </p:nvPr>
        </p:nvSpPr>
        <p:spPr>
          <a:xfrm>
            <a:off x="7543300" y="2700171"/>
            <a:ext cx="13707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ter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19"/>
          <p:cNvSpPr txBox="1"/>
          <p:nvPr>
            <p:ph idx="13" type="subTitle"/>
          </p:nvPr>
        </p:nvSpPr>
        <p:spPr>
          <a:xfrm>
            <a:off x="3155275" y="1895400"/>
            <a:ext cx="28347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7" name="Google Shape;157;p19"/>
          <p:cNvSpPr txBox="1"/>
          <p:nvPr>
            <p:ph idx="14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58" name="Google Shape;158;p19"/>
          <p:cNvSpPr txBox="1"/>
          <p:nvPr>
            <p:ph idx="15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59" name="Google Shape;159;p19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ALT 1">
  <p:cSld name="CUSTOM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/>
          <p:nvPr>
            <p:ph idx="2" type="pic"/>
          </p:nvPr>
        </p:nvSpPr>
        <p:spPr>
          <a:xfrm>
            <a:off x="6080425" y="457200"/>
            <a:ext cx="2482500" cy="4229400"/>
          </a:xfrm>
          <a:prstGeom prst="round2DiagRect">
            <a:avLst>
              <a:gd fmla="val 16589" name="adj1"/>
              <a:gd fmla="val 8414" name="adj2"/>
            </a:avLst>
          </a:prstGeom>
          <a:noFill/>
          <a:ln>
            <a:noFill/>
          </a:ln>
        </p:spPr>
      </p:sp>
      <p:sp>
        <p:nvSpPr>
          <p:cNvPr id="163" name="Google Shape;163;p20"/>
          <p:cNvSpPr txBox="1"/>
          <p:nvPr>
            <p:ph idx="1" type="subTitle"/>
          </p:nvPr>
        </p:nvSpPr>
        <p:spPr>
          <a:xfrm>
            <a:off x="6311900" y="3871922"/>
            <a:ext cx="1974900" cy="414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4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facad Flux"/>
              <a:buNone/>
              <a:defRPr sz="1200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164" name="Google Shape;164;p20"/>
          <p:cNvSpPr txBox="1"/>
          <p:nvPr>
            <p:ph idx="3" type="subTitle"/>
          </p:nvPr>
        </p:nvSpPr>
        <p:spPr>
          <a:xfrm>
            <a:off x="6311900" y="4288217"/>
            <a:ext cx="1974900" cy="41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20"/>
          <p:cNvSpPr txBox="1"/>
          <p:nvPr>
            <p:ph idx="4" type="subTitle"/>
          </p:nvPr>
        </p:nvSpPr>
        <p:spPr>
          <a:xfrm>
            <a:off x="3307050" y="3090050"/>
            <a:ext cx="1147500" cy="4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66" name="Google Shape;166;p20"/>
          <p:cNvSpPr txBox="1"/>
          <p:nvPr>
            <p:ph type="title"/>
          </p:nvPr>
        </p:nvSpPr>
        <p:spPr>
          <a:xfrm>
            <a:off x="228600" y="457200"/>
            <a:ext cx="5760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67" name="Google Shape;167;p20"/>
          <p:cNvSpPr txBox="1"/>
          <p:nvPr>
            <p:ph idx="5" type="body"/>
          </p:nvPr>
        </p:nvSpPr>
        <p:spPr>
          <a:xfrm>
            <a:off x="228600" y="1895400"/>
            <a:ext cx="2834700" cy="21120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68" name="Google Shape;168;p20"/>
          <p:cNvSpPr txBox="1"/>
          <p:nvPr>
            <p:ph idx="6" type="subTitle"/>
          </p:nvPr>
        </p:nvSpPr>
        <p:spPr>
          <a:xfrm>
            <a:off x="3307050" y="2115200"/>
            <a:ext cx="1974900" cy="36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69" name="Google Shape;169;p20"/>
          <p:cNvSpPr txBox="1"/>
          <p:nvPr>
            <p:ph idx="7" type="subTitle"/>
          </p:nvPr>
        </p:nvSpPr>
        <p:spPr>
          <a:xfrm>
            <a:off x="3307050" y="3517427"/>
            <a:ext cx="11475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0" name="Google Shape;170;p20"/>
          <p:cNvSpPr txBox="1"/>
          <p:nvPr>
            <p:ph idx="8" type="subTitle"/>
          </p:nvPr>
        </p:nvSpPr>
        <p:spPr>
          <a:xfrm>
            <a:off x="4618950" y="3090050"/>
            <a:ext cx="1147500" cy="4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1" name="Google Shape;171;p20"/>
          <p:cNvSpPr txBox="1"/>
          <p:nvPr>
            <p:ph idx="9" type="subTitle"/>
          </p:nvPr>
        </p:nvSpPr>
        <p:spPr>
          <a:xfrm>
            <a:off x="4618950" y="3517427"/>
            <a:ext cx="11475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2" name="Google Shape;172;p20"/>
          <p:cNvSpPr txBox="1"/>
          <p:nvPr>
            <p:ph idx="13" type="subTitle"/>
          </p:nvPr>
        </p:nvSpPr>
        <p:spPr>
          <a:xfrm>
            <a:off x="3307050" y="3840813"/>
            <a:ext cx="1147500" cy="4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3" name="Google Shape;173;p20"/>
          <p:cNvSpPr txBox="1"/>
          <p:nvPr>
            <p:ph idx="14" type="subTitle"/>
          </p:nvPr>
        </p:nvSpPr>
        <p:spPr>
          <a:xfrm>
            <a:off x="3307050" y="4268190"/>
            <a:ext cx="11475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4" name="Google Shape;174;p20"/>
          <p:cNvSpPr txBox="1"/>
          <p:nvPr>
            <p:ph idx="15" type="subTitle"/>
          </p:nvPr>
        </p:nvSpPr>
        <p:spPr>
          <a:xfrm>
            <a:off x="4618950" y="3840813"/>
            <a:ext cx="1147500" cy="4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5" name="Google Shape;175;p20"/>
          <p:cNvSpPr txBox="1"/>
          <p:nvPr>
            <p:ph idx="16" type="subTitle"/>
          </p:nvPr>
        </p:nvSpPr>
        <p:spPr>
          <a:xfrm>
            <a:off x="4618950" y="4268190"/>
            <a:ext cx="1147500" cy="17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None/>
              <a:defRPr sz="8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6" name="Google Shape;176;p20"/>
          <p:cNvSpPr txBox="1"/>
          <p:nvPr>
            <p:ph idx="17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77" name="Google Shape;177;p20"/>
          <p:cNvSpPr txBox="1"/>
          <p:nvPr>
            <p:ph idx="18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178" name="Google Shape;178;p20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9" name="Google Shape;179;p20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0" name="Google Shape;180;p20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highlights">
  <p:cSld name="CUSTOM_2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>
            <p:ph idx="1" type="subTitle"/>
          </p:nvPr>
        </p:nvSpPr>
        <p:spPr>
          <a:xfrm>
            <a:off x="228600" y="1966725"/>
            <a:ext cx="2997300" cy="8289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/>
            </a:lvl9pPr>
          </a:lstStyle>
          <a:p/>
        </p:txBody>
      </p:sp>
      <p:sp>
        <p:nvSpPr>
          <p:cNvPr id="183" name="Google Shape;183;p21"/>
          <p:cNvSpPr txBox="1"/>
          <p:nvPr>
            <p:ph idx="2" type="subTitle"/>
          </p:nvPr>
        </p:nvSpPr>
        <p:spPr>
          <a:xfrm>
            <a:off x="228600" y="1611825"/>
            <a:ext cx="2834700" cy="3549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84" name="Google Shape;184;p21"/>
          <p:cNvSpPr txBox="1"/>
          <p:nvPr>
            <p:ph idx="3" type="subTitle"/>
          </p:nvPr>
        </p:nvSpPr>
        <p:spPr>
          <a:xfrm>
            <a:off x="228600" y="2876550"/>
            <a:ext cx="1974900" cy="1707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Inter"/>
              <a:buNone/>
              <a:defRPr sz="1200"/>
            </a:lvl9pPr>
          </a:lstStyle>
          <a:p/>
        </p:txBody>
      </p:sp>
      <p:sp>
        <p:nvSpPr>
          <p:cNvPr id="185" name="Google Shape;185;p21"/>
          <p:cNvSpPr txBox="1"/>
          <p:nvPr>
            <p:ph idx="4" type="subTitle"/>
          </p:nvPr>
        </p:nvSpPr>
        <p:spPr>
          <a:xfrm>
            <a:off x="228600" y="3158550"/>
            <a:ext cx="1974900" cy="1707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6" name="Google Shape;186;p21"/>
          <p:cNvSpPr txBox="1"/>
          <p:nvPr>
            <p:ph idx="5" type="body"/>
          </p:nvPr>
        </p:nvSpPr>
        <p:spPr>
          <a:xfrm>
            <a:off x="6813900" y="1611825"/>
            <a:ext cx="2101500" cy="16320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7" name="Google Shape;187;p21"/>
          <p:cNvSpPr txBox="1"/>
          <p:nvPr>
            <p:ph idx="6" type="subTitle"/>
          </p:nvPr>
        </p:nvSpPr>
        <p:spPr>
          <a:xfrm>
            <a:off x="2329800" y="3937425"/>
            <a:ext cx="1974900" cy="41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8" name="Google Shape;188;p21"/>
          <p:cNvSpPr txBox="1"/>
          <p:nvPr>
            <p:ph idx="7" type="subTitle"/>
          </p:nvPr>
        </p:nvSpPr>
        <p:spPr>
          <a:xfrm>
            <a:off x="2329800" y="4382000"/>
            <a:ext cx="1974900" cy="1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9" name="Google Shape;189;p21"/>
          <p:cNvSpPr txBox="1"/>
          <p:nvPr>
            <p:ph idx="8" type="subTitle"/>
          </p:nvPr>
        </p:nvSpPr>
        <p:spPr>
          <a:xfrm>
            <a:off x="228600" y="3677848"/>
            <a:ext cx="1974900" cy="1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3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"/>
              <a:buNone/>
              <a:defRPr sz="12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90" name="Google Shape;190;p21"/>
          <p:cNvSpPr txBox="1"/>
          <p:nvPr>
            <p:ph idx="9" type="subTitle"/>
          </p:nvPr>
        </p:nvSpPr>
        <p:spPr>
          <a:xfrm>
            <a:off x="228600" y="3937425"/>
            <a:ext cx="1974900" cy="41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1" name="Google Shape;191;p21"/>
          <p:cNvSpPr txBox="1"/>
          <p:nvPr>
            <p:ph idx="13" type="subTitle"/>
          </p:nvPr>
        </p:nvSpPr>
        <p:spPr>
          <a:xfrm>
            <a:off x="228600" y="4382000"/>
            <a:ext cx="1974900" cy="1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2" name="Google Shape;192;p21"/>
          <p:cNvSpPr txBox="1"/>
          <p:nvPr>
            <p:ph idx="14" type="subTitle"/>
          </p:nvPr>
        </p:nvSpPr>
        <p:spPr>
          <a:xfrm>
            <a:off x="4328100" y="3937425"/>
            <a:ext cx="1974900" cy="41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3" name="Google Shape;193;p21"/>
          <p:cNvSpPr txBox="1"/>
          <p:nvPr>
            <p:ph idx="15" type="subTitle"/>
          </p:nvPr>
        </p:nvSpPr>
        <p:spPr>
          <a:xfrm>
            <a:off x="4328100" y="4382000"/>
            <a:ext cx="1974900" cy="1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94" name="Google Shape;194;p21"/>
          <p:cNvSpPr txBox="1"/>
          <p:nvPr>
            <p:ph idx="16" type="subTitle"/>
          </p:nvPr>
        </p:nvSpPr>
        <p:spPr>
          <a:xfrm>
            <a:off x="6720000" y="3848538"/>
            <a:ext cx="1974900" cy="41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95" name="Google Shape;195;p21"/>
          <p:cNvSpPr txBox="1"/>
          <p:nvPr>
            <p:ph idx="17" type="subTitle"/>
          </p:nvPr>
        </p:nvSpPr>
        <p:spPr>
          <a:xfrm>
            <a:off x="6720000" y="4382000"/>
            <a:ext cx="1974900" cy="17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nter SemiBold"/>
              <a:buNone/>
              <a:defRPr sz="1200">
                <a:solidFill>
                  <a:schemeClr val="accent3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96" name="Google Shape;196;p21"/>
          <p:cNvSpPr txBox="1"/>
          <p:nvPr>
            <p:ph type="title"/>
          </p:nvPr>
        </p:nvSpPr>
        <p:spPr>
          <a:xfrm>
            <a:off x="228600" y="457200"/>
            <a:ext cx="5760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197" name="Google Shape;197;p21"/>
          <p:cNvSpPr txBox="1"/>
          <p:nvPr>
            <p:ph idx="18" type="subTitle"/>
          </p:nvPr>
        </p:nvSpPr>
        <p:spPr>
          <a:xfrm>
            <a:off x="3337932" y="1966725"/>
            <a:ext cx="2834700" cy="828900"/>
          </a:xfrm>
          <a:prstGeom prst="rect">
            <a:avLst/>
          </a:prstGeom>
        </p:spPr>
        <p:txBody>
          <a:bodyPr anchorCtr="0" anchor="ctr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21"/>
          <p:cNvSpPr txBox="1"/>
          <p:nvPr>
            <p:ph idx="19" type="subTitle"/>
          </p:nvPr>
        </p:nvSpPr>
        <p:spPr>
          <a:xfrm>
            <a:off x="3337932" y="1611825"/>
            <a:ext cx="2834700" cy="354900"/>
          </a:xfrm>
          <a:prstGeom prst="rect">
            <a:avLst/>
          </a:prstGeom>
        </p:spPr>
        <p:txBody>
          <a:bodyPr anchorCtr="0" anchor="t" bIns="91425" lIns="182875" spcFirstLastPara="1" rIns="18287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9" name="Google Shape;199;p21"/>
          <p:cNvSpPr txBox="1"/>
          <p:nvPr>
            <p:ph idx="20" type="subTitle"/>
          </p:nvPr>
        </p:nvSpPr>
        <p:spPr>
          <a:xfrm>
            <a:off x="3337932" y="2876550"/>
            <a:ext cx="1974900" cy="1707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" name="Google Shape;200;p21"/>
          <p:cNvSpPr txBox="1"/>
          <p:nvPr>
            <p:ph idx="21" type="subTitle"/>
          </p:nvPr>
        </p:nvSpPr>
        <p:spPr>
          <a:xfrm>
            <a:off x="3337932" y="3158550"/>
            <a:ext cx="1974900" cy="170700"/>
          </a:xfrm>
          <a:prstGeom prst="rect">
            <a:avLst/>
          </a:prstGeom>
        </p:spPr>
        <p:txBody>
          <a:bodyPr anchorCtr="0" anchor="t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01" name="Google Shape;201;p21"/>
          <p:cNvGrpSpPr/>
          <p:nvPr/>
        </p:nvGrpSpPr>
        <p:grpSpPr>
          <a:xfrm rot="2700000">
            <a:off x="6193285" y="4054405"/>
            <a:ext cx="250839" cy="250839"/>
            <a:chOff x="6251786" y="659047"/>
            <a:chExt cx="250842" cy="250842"/>
          </a:xfrm>
        </p:grpSpPr>
        <p:sp>
          <p:nvSpPr>
            <p:cNvPr id="202" name="Google Shape;202;p21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03" name="Google Shape;203;p21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04" name="Google Shape;204;p21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05" name="Google Shape;205;p21"/>
          <p:cNvSpPr txBox="1"/>
          <p:nvPr>
            <p:ph idx="22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206" name="Google Shape;206;p21"/>
          <p:cNvSpPr txBox="1"/>
          <p:nvPr>
            <p:ph idx="23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207" name="Google Shape;207;p21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8" name="Google Shape;208;p21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6 cards">
  <p:cSld name="BLANK_1_1_1_1_1_1_1_1_1_1_1_1_1_1_1_1_1_2">
    <p:bg>
      <p:bgPr>
        <a:solidFill>
          <a:schemeClr val="lt2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2"/>
          <p:cNvSpPr/>
          <p:nvPr>
            <p:ph idx="2" type="pic"/>
          </p:nvPr>
        </p:nvSpPr>
        <p:spPr>
          <a:xfrm>
            <a:off x="2604225" y="636025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211" name="Google Shape;211;p22"/>
          <p:cNvSpPr/>
          <p:nvPr>
            <p:ph idx="3" type="pic"/>
          </p:nvPr>
        </p:nvSpPr>
        <p:spPr>
          <a:xfrm>
            <a:off x="4799225" y="636025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212" name="Google Shape;212;p22"/>
          <p:cNvSpPr/>
          <p:nvPr>
            <p:ph idx="4" type="pic"/>
          </p:nvPr>
        </p:nvSpPr>
        <p:spPr>
          <a:xfrm>
            <a:off x="6994225" y="636025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213" name="Google Shape;213;p22"/>
          <p:cNvSpPr/>
          <p:nvPr>
            <p:ph idx="5" type="pic"/>
          </p:nvPr>
        </p:nvSpPr>
        <p:spPr>
          <a:xfrm>
            <a:off x="2604225" y="2794350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214" name="Google Shape;214;p22"/>
          <p:cNvSpPr/>
          <p:nvPr>
            <p:ph idx="6" type="pic"/>
          </p:nvPr>
        </p:nvSpPr>
        <p:spPr>
          <a:xfrm>
            <a:off x="4799225" y="2794350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215" name="Google Shape;215;p22"/>
          <p:cNvSpPr/>
          <p:nvPr>
            <p:ph idx="7" type="pic"/>
          </p:nvPr>
        </p:nvSpPr>
        <p:spPr>
          <a:xfrm>
            <a:off x="6994225" y="2794350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216" name="Google Shape;216;p22"/>
          <p:cNvSpPr txBox="1"/>
          <p:nvPr>
            <p:ph type="title"/>
          </p:nvPr>
        </p:nvSpPr>
        <p:spPr>
          <a:xfrm>
            <a:off x="228600" y="457200"/>
            <a:ext cx="2101200" cy="13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17" name="Google Shape;217;p22"/>
          <p:cNvSpPr txBox="1"/>
          <p:nvPr>
            <p:ph idx="1" type="subTitle"/>
          </p:nvPr>
        </p:nvSpPr>
        <p:spPr>
          <a:xfrm>
            <a:off x="2423700" y="212717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22"/>
          <p:cNvSpPr txBox="1"/>
          <p:nvPr>
            <p:ph idx="8" type="subTitle"/>
          </p:nvPr>
        </p:nvSpPr>
        <p:spPr>
          <a:xfrm>
            <a:off x="2423700" y="1540276"/>
            <a:ext cx="2101200" cy="5748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" name="Google Shape;219;p22"/>
          <p:cNvSpPr txBox="1"/>
          <p:nvPr>
            <p:ph idx="9" type="subTitle"/>
          </p:nvPr>
        </p:nvSpPr>
        <p:spPr>
          <a:xfrm>
            <a:off x="2418750" y="4285050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0" name="Google Shape;220;p22"/>
          <p:cNvSpPr txBox="1"/>
          <p:nvPr>
            <p:ph idx="13" type="subTitle"/>
          </p:nvPr>
        </p:nvSpPr>
        <p:spPr>
          <a:xfrm>
            <a:off x="2423700" y="3691554"/>
            <a:ext cx="2101200" cy="5760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22"/>
          <p:cNvSpPr txBox="1"/>
          <p:nvPr>
            <p:ph idx="14" type="subTitle"/>
          </p:nvPr>
        </p:nvSpPr>
        <p:spPr>
          <a:xfrm>
            <a:off x="4618800" y="212717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2" name="Google Shape;222;p22"/>
          <p:cNvSpPr txBox="1"/>
          <p:nvPr>
            <p:ph idx="15" type="subTitle"/>
          </p:nvPr>
        </p:nvSpPr>
        <p:spPr>
          <a:xfrm>
            <a:off x="4618800" y="1540276"/>
            <a:ext cx="2101200" cy="5748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" name="Google Shape;223;p22"/>
          <p:cNvSpPr txBox="1"/>
          <p:nvPr>
            <p:ph idx="16" type="subTitle"/>
          </p:nvPr>
        </p:nvSpPr>
        <p:spPr>
          <a:xfrm>
            <a:off x="4613850" y="4288536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" name="Google Shape;224;p22"/>
          <p:cNvSpPr txBox="1"/>
          <p:nvPr>
            <p:ph idx="17" type="subTitle"/>
          </p:nvPr>
        </p:nvSpPr>
        <p:spPr>
          <a:xfrm>
            <a:off x="4613825" y="3691554"/>
            <a:ext cx="2101200" cy="5760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" name="Google Shape;225;p22"/>
          <p:cNvSpPr txBox="1"/>
          <p:nvPr>
            <p:ph idx="18" type="subTitle"/>
          </p:nvPr>
        </p:nvSpPr>
        <p:spPr>
          <a:xfrm>
            <a:off x="6813963" y="212717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22"/>
          <p:cNvSpPr txBox="1"/>
          <p:nvPr>
            <p:ph idx="19" type="subTitle"/>
          </p:nvPr>
        </p:nvSpPr>
        <p:spPr>
          <a:xfrm>
            <a:off x="6816750" y="1540376"/>
            <a:ext cx="2101200" cy="5748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7" name="Google Shape;227;p22"/>
          <p:cNvSpPr txBox="1"/>
          <p:nvPr>
            <p:ph idx="20" type="subTitle"/>
          </p:nvPr>
        </p:nvSpPr>
        <p:spPr>
          <a:xfrm>
            <a:off x="6809013" y="4288536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22"/>
          <p:cNvSpPr txBox="1"/>
          <p:nvPr>
            <p:ph idx="21" type="subTitle"/>
          </p:nvPr>
        </p:nvSpPr>
        <p:spPr>
          <a:xfrm>
            <a:off x="6813888" y="3691554"/>
            <a:ext cx="2101200" cy="5760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9" name="Google Shape;229;p22"/>
          <p:cNvSpPr txBox="1"/>
          <p:nvPr>
            <p:ph idx="22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230" name="Google Shape;230;p22"/>
          <p:cNvSpPr txBox="1"/>
          <p:nvPr>
            <p:ph idx="23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231" name="Google Shape;231;p22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2" name="Google Shape;232;p22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3" name="Google Shape;233;p22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4 cards">
  <p:cSld name="BLANK_1_1_1_1_1_1_1_1_1_1_1_1_1_1_1_2_1">
    <p:bg>
      <p:bgPr>
        <a:solidFill>
          <a:schemeClr val="dk2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3"/>
          <p:cNvSpPr txBox="1"/>
          <p:nvPr>
            <p:ph idx="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Inter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6" name="Google Shape;236;p23"/>
          <p:cNvSpPr txBox="1"/>
          <p:nvPr>
            <p:ph type="title"/>
          </p:nvPr>
        </p:nvSpPr>
        <p:spPr>
          <a:xfrm>
            <a:off x="228600" y="457200"/>
            <a:ext cx="42966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37" name="Google Shape;237;p23"/>
          <p:cNvSpPr/>
          <p:nvPr>
            <p:ph idx="2" type="pic"/>
          </p:nvPr>
        </p:nvSpPr>
        <p:spPr>
          <a:xfrm>
            <a:off x="424725" y="2021200"/>
            <a:ext cx="673200" cy="673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8" name="Google Shape;238;p23"/>
          <p:cNvSpPr txBox="1"/>
          <p:nvPr>
            <p:ph idx="3" type="subTitle"/>
          </p:nvPr>
        </p:nvSpPr>
        <p:spPr>
          <a:xfrm>
            <a:off x="22845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39" name="Google Shape;239;p23"/>
          <p:cNvSpPr txBox="1"/>
          <p:nvPr>
            <p:ph idx="4" type="subTitle"/>
          </p:nvPr>
        </p:nvSpPr>
        <p:spPr>
          <a:xfrm>
            <a:off x="22845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0" name="Google Shape;240;p23"/>
          <p:cNvSpPr txBox="1"/>
          <p:nvPr>
            <p:ph idx="5" type="body"/>
          </p:nvPr>
        </p:nvSpPr>
        <p:spPr>
          <a:xfrm>
            <a:off x="22845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1" name="Google Shape;241;p23"/>
          <p:cNvSpPr/>
          <p:nvPr>
            <p:ph idx="6" type="pic"/>
          </p:nvPr>
        </p:nvSpPr>
        <p:spPr>
          <a:xfrm>
            <a:off x="2620050" y="2021200"/>
            <a:ext cx="673200" cy="673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23"/>
          <p:cNvSpPr txBox="1"/>
          <p:nvPr>
            <p:ph idx="7" type="subTitle"/>
          </p:nvPr>
        </p:nvSpPr>
        <p:spPr>
          <a:xfrm>
            <a:off x="242377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43" name="Google Shape;243;p23"/>
          <p:cNvSpPr txBox="1"/>
          <p:nvPr>
            <p:ph idx="8" type="subTitle"/>
          </p:nvPr>
        </p:nvSpPr>
        <p:spPr>
          <a:xfrm>
            <a:off x="242377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44" name="Google Shape;244;p23"/>
          <p:cNvSpPr txBox="1"/>
          <p:nvPr>
            <p:ph idx="9" type="body"/>
          </p:nvPr>
        </p:nvSpPr>
        <p:spPr>
          <a:xfrm>
            <a:off x="2423775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5" name="Google Shape;245;p23"/>
          <p:cNvSpPr/>
          <p:nvPr>
            <p:ph idx="13" type="pic"/>
          </p:nvPr>
        </p:nvSpPr>
        <p:spPr>
          <a:xfrm>
            <a:off x="4815375" y="2021200"/>
            <a:ext cx="673200" cy="673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p23"/>
          <p:cNvSpPr txBox="1"/>
          <p:nvPr>
            <p:ph idx="14" type="subTitle"/>
          </p:nvPr>
        </p:nvSpPr>
        <p:spPr>
          <a:xfrm>
            <a:off x="4619100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47" name="Google Shape;247;p23"/>
          <p:cNvSpPr txBox="1"/>
          <p:nvPr>
            <p:ph idx="15" type="subTitle"/>
          </p:nvPr>
        </p:nvSpPr>
        <p:spPr>
          <a:xfrm>
            <a:off x="4619100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48" name="Google Shape;248;p23"/>
          <p:cNvSpPr txBox="1"/>
          <p:nvPr>
            <p:ph idx="16" type="body"/>
          </p:nvPr>
        </p:nvSpPr>
        <p:spPr>
          <a:xfrm>
            <a:off x="4619100" y="3478500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9" name="Google Shape;249;p23"/>
          <p:cNvSpPr/>
          <p:nvPr>
            <p:ph idx="17" type="pic"/>
          </p:nvPr>
        </p:nvSpPr>
        <p:spPr>
          <a:xfrm>
            <a:off x="7010700" y="2021200"/>
            <a:ext cx="673200" cy="6732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23"/>
          <p:cNvSpPr txBox="1"/>
          <p:nvPr>
            <p:ph idx="18" type="subTitle"/>
          </p:nvPr>
        </p:nvSpPr>
        <p:spPr>
          <a:xfrm>
            <a:off x="6814425" y="3143115"/>
            <a:ext cx="2101200" cy="305700"/>
          </a:xfrm>
          <a:prstGeom prst="rect">
            <a:avLst/>
          </a:prstGeom>
        </p:spPr>
        <p:txBody>
          <a:bodyPr anchorCtr="0" anchor="t" bIns="182875" lIns="18287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51" name="Google Shape;251;p23"/>
          <p:cNvSpPr txBox="1"/>
          <p:nvPr>
            <p:ph idx="19" type="subTitle"/>
          </p:nvPr>
        </p:nvSpPr>
        <p:spPr>
          <a:xfrm>
            <a:off x="6814425" y="2694397"/>
            <a:ext cx="2101200" cy="436500"/>
          </a:xfrm>
          <a:prstGeom prst="rect">
            <a:avLst/>
          </a:prstGeom>
        </p:spPr>
        <p:txBody>
          <a:bodyPr anchorCtr="0" anchor="b" bIns="0" lIns="18287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52" name="Google Shape;252;p23"/>
          <p:cNvSpPr txBox="1"/>
          <p:nvPr>
            <p:ph idx="20" type="body"/>
          </p:nvPr>
        </p:nvSpPr>
        <p:spPr>
          <a:xfrm>
            <a:off x="6814425" y="3461064"/>
            <a:ext cx="2101200" cy="12051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3" name="Google Shape;253;p23"/>
          <p:cNvSpPr txBox="1"/>
          <p:nvPr>
            <p:ph idx="2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" name="Google Shape;254;p23"/>
          <p:cNvSpPr txBox="1"/>
          <p:nvPr>
            <p:ph idx="22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255" name="Google Shape;255;p23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6" name="Google Shape;256;p23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72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4 cards - ALT">
  <p:cSld name="BLANK_1_1_1_1_1_1_1_1_1_1_1_1_1_1_1_2_1_1">
    <p:bg>
      <p:bgPr>
        <a:solidFill>
          <a:schemeClr val="dk2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4"/>
          <p:cNvSpPr/>
          <p:nvPr>
            <p:ph idx="2" type="pic"/>
          </p:nvPr>
        </p:nvSpPr>
        <p:spPr>
          <a:xfrm>
            <a:off x="3907788" y="1988400"/>
            <a:ext cx="427500" cy="427500"/>
          </a:xfrm>
          <a:prstGeom prst="roundRect">
            <a:avLst>
              <a:gd fmla="val 2546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24"/>
          <p:cNvSpPr/>
          <p:nvPr>
            <p:ph idx="3" type="pic"/>
          </p:nvPr>
        </p:nvSpPr>
        <p:spPr>
          <a:xfrm>
            <a:off x="6099275" y="1988400"/>
            <a:ext cx="427500" cy="427500"/>
          </a:xfrm>
          <a:prstGeom prst="roundRect">
            <a:avLst>
              <a:gd fmla="val 25468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24"/>
          <p:cNvSpPr/>
          <p:nvPr>
            <p:ph idx="4" type="pic"/>
          </p:nvPr>
        </p:nvSpPr>
        <p:spPr>
          <a:xfrm>
            <a:off x="8290763" y="1988400"/>
            <a:ext cx="427500" cy="427500"/>
          </a:xfrm>
          <a:prstGeom prst="roundRect">
            <a:avLst>
              <a:gd fmla="val 2546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24"/>
          <p:cNvSpPr/>
          <p:nvPr>
            <p:ph idx="5" type="pic"/>
          </p:nvPr>
        </p:nvSpPr>
        <p:spPr>
          <a:xfrm>
            <a:off x="3399288" y="1988400"/>
            <a:ext cx="427500" cy="427500"/>
          </a:xfrm>
          <a:prstGeom prst="roundRect">
            <a:avLst>
              <a:gd fmla="val 2546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24"/>
          <p:cNvSpPr txBox="1"/>
          <p:nvPr>
            <p:ph idx="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" name="Google Shape;263;p24"/>
          <p:cNvSpPr txBox="1"/>
          <p:nvPr>
            <p:ph idx="6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" name="Google Shape;264;p24"/>
          <p:cNvSpPr txBox="1"/>
          <p:nvPr>
            <p:ph type="title"/>
          </p:nvPr>
        </p:nvSpPr>
        <p:spPr>
          <a:xfrm>
            <a:off x="228600" y="457200"/>
            <a:ext cx="4296600" cy="7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65" name="Google Shape;265;p24"/>
          <p:cNvSpPr txBox="1"/>
          <p:nvPr>
            <p:ph idx="7" type="subTitle"/>
          </p:nvPr>
        </p:nvSpPr>
        <p:spPr>
          <a:xfrm>
            <a:off x="228450" y="1983900"/>
            <a:ext cx="1488000" cy="436500"/>
          </a:xfrm>
          <a:prstGeom prst="rect">
            <a:avLst/>
          </a:prstGeom>
        </p:spPr>
        <p:txBody>
          <a:bodyPr anchorCtr="0" anchor="t" bIns="182875" lIns="18287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solidFill>
                  <a:schemeClr val="dk2"/>
                </a:solidFill>
                <a:latin typeface="Inter Black"/>
                <a:ea typeface="Inter Black"/>
                <a:cs typeface="Inter Black"/>
                <a:sym typeface="Inter Black"/>
              </a:defRPr>
            </a:lvl9pPr>
          </a:lstStyle>
          <a:p/>
        </p:txBody>
      </p:sp>
      <p:sp>
        <p:nvSpPr>
          <p:cNvPr id="266" name="Google Shape;266;p24"/>
          <p:cNvSpPr txBox="1"/>
          <p:nvPr>
            <p:ph idx="8" type="body"/>
          </p:nvPr>
        </p:nvSpPr>
        <p:spPr>
          <a:xfrm>
            <a:off x="228450" y="2668644"/>
            <a:ext cx="2101200" cy="19392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7" name="Google Shape;267;p24"/>
          <p:cNvSpPr txBox="1"/>
          <p:nvPr>
            <p:ph idx="9" type="subTitle"/>
          </p:nvPr>
        </p:nvSpPr>
        <p:spPr>
          <a:xfrm>
            <a:off x="2423200" y="1983900"/>
            <a:ext cx="976200" cy="436500"/>
          </a:xfrm>
          <a:prstGeom prst="rect">
            <a:avLst/>
          </a:prstGeom>
        </p:spPr>
        <p:txBody>
          <a:bodyPr anchorCtr="0" anchor="t" bIns="182875" lIns="18287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Black"/>
              <a:buNone/>
              <a:defRPr sz="3000">
                <a:solidFill>
                  <a:schemeClr val="lt2"/>
                </a:solidFill>
                <a:latin typeface="Inter Black"/>
                <a:ea typeface="Inter Black"/>
                <a:cs typeface="Inter Black"/>
                <a:sym typeface="Inter Black"/>
              </a:defRPr>
            </a:lvl9pPr>
          </a:lstStyle>
          <a:p/>
        </p:txBody>
      </p:sp>
      <p:sp>
        <p:nvSpPr>
          <p:cNvPr id="268" name="Google Shape;268;p24"/>
          <p:cNvSpPr txBox="1"/>
          <p:nvPr>
            <p:ph idx="13" type="body"/>
          </p:nvPr>
        </p:nvSpPr>
        <p:spPr>
          <a:xfrm>
            <a:off x="2423775" y="2668644"/>
            <a:ext cx="2101200" cy="19392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●"/>
              <a:defRPr sz="1000">
                <a:solidFill>
                  <a:schemeClr val="l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○"/>
              <a:defRPr sz="1000">
                <a:solidFill>
                  <a:schemeClr val="l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Inter"/>
              <a:buChar char="■"/>
              <a:defRPr sz="1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9" name="Google Shape;269;p24"/>
          <p:cNvSpPr txBox="1"/>
          <p:nvPr>
            <p:ph idx="14" type="subTitle"/>
          </p:nvPr>
        </p:nvSpPr>
        <p:spPr>
          <a:xfrm>
            <a:off x="4617950" y="1983900"/>
            <a:ext cx="1488000" cy="436500"/>
          </a:xfrm>
          <a:prstGeom prst="rect">
            <a:avLst/>
          </a:prstGeom>
        </p:spPr>
        <p:txBody>
          <a:bodyPr anchorCtr="0" anchor="t" bIns="182875" lIns="18287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nter Black"/>
              <a:buNone/>
              <a:defRPr sz="3000">
                <a:solidFill>
                  <a:schemeClr val="lt1"/>
                </a:solidFill>
                <a:latin typeface="Inter Black"/>
                <a:ea typeface="Inter Black"/>
                <a:cs typeface="Inter Black"/>
                <a:sym typeface="Inter Black"/>
              </a:defRPr>
            </a:lvl9pPr>
          </a:lstStyle>
          <a:p/>
        </p:txBody>
      </p:sp>
      <p:sp>
        <p:nvSpPr>
          <p:cNvPr id="270" name="Google Shape;270;p24"/>
          <p:cNvSpPr txBox="1"/>
          <p:nvPr>
            <p:ph idx="15" type="body"/>
          </p:nvPr>
        </p:nvSpPr>
        <p:spPr>
          <a:xfrm>
            <a:off x="4619100" y="2668644"/>
            <a:ext cx="2101200" cy="19392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271" name="Google Shape;271;p24"/>
          <p:cNvSpPr txBox="1"/>
          <p:nvPr>
            <p:ph idx="16" type="subTitle"/>
          </p:nvPr>
        </p:nvSpPr>
        <p:spPr>
          <a:xfrm>
            <a:off x="6812125" y="1983900"/>
            <a:ext cx="1476300" cy="436500"/>
          </a:xfrm>
          <a:prstGeom prst="rect">
            <a:avLst/>
          </a:prstGeom>
        </p:spPr>
        <p:txBody>
          <a:bodyPr anchorCtr="0" anchor="t" bIns="182875" lIns="182875" spcFirstLastPara="1" rIns="91425" wrap="square" tIns="91425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nter Black"/>
              <a:buNone/>
              <a:defRPr sz="3000">
                <a:latin typeface="Inter Black"/>
                <a:ea typeface="Inter Black"/>
                <a:cs typeface="Inter Black"/>
                <a:sym typeface="Inter Black"/>
              </a:defRPr>
            </a:lvl9pPr>
          </a:lstStyle>
          <a:p/>
        </p:txBody>
      </p:sp>
      <p:sp>
        <p:nvSpPr>
          <p:cNvPr id="272" name="Google Shape;272;p24"/>
          <p:cNvSpPr txBox="1"/>
          <p:nvPr>
            <p:ph idx="17" type="body"/>
          </p:nvPr>
        </p:nvSpPr>
        <p:spPr>
          <a:xfrm>
            <a:off x="6814225" y="2668650"/>
            <a:ext cx="2101200" cy="2015400"/>
          </a:xfrm>
          <a:prstGeom prst="rect">
            <a:avLst/>
          </a:prstGeom>
        </p:spPr>
        <p:txBody>
          <a:bodyPr anchorCtr="0" anchor="t" bIns="91425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73" name="Google Shape;273;p24"/>
          <p:cNvSpPr/>
          <p:nvPr>
            <p:ph idx="18" type="pic"/>
          </p:nvPr>
        </p:nvSpPr>
        <p:spPr>
          <a:xfrm>
            <a:off x="1716300" y="1988400"/>
            <a:ext cx="427500" cy="427500"/>
          </a:xfrm>
          <a:prstGeom prst="roundRect">
            <a:avLst>
              <a:gd fmla="val 2546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24"/>
          <p:cNvSpPr/>
          <p:nvPr/>
        </p:nvSpPr>
        <p:spPr>
          <a:xfrm rot="10800000">
            <a:off x="8637300" y="457200"/>
            <a:ext cx="278100" cy="278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75" name="Google Shape;275;p24"/>
          <p:cNvGrpSpPr/>
          <p:nvPr/>
        </p:nvGrpSpPr>
        <p:grpSpPr>
          <a:xfrm rot="10800000">
            <a:off x="8694334" y="513115"/>
            <a:ext cx="163248" cy="163248"/>
            <a:chOff x="6251786" y="659047"/>
            <a:chExt cx="250842" cy="250842"/>
          </a:xfrm>
        </p:grpSpPr>
        <p:sp>
          <p:nvSpPr>
            <p:cNvPr id="276" name="Google Shape;276;p24"/>
            <p:cNvSpPr/>
            <p:nvPr/>
          </p:nvSpPr>
          <p:spPr>
            <a:xfrm rot="-2700000">
              <a:off x="6256849" y="727455"/>
              <a:ext cx="240717" cy="114027"/>
            </a:xfrm>
            <a:custGeom>
              <a:rect b="b" l="l" r="r" t="t"/>
              <a:pathLst>
                <a:path extrusionOk="0" h="22601" w="47712">
                  <a:moveTo>
                    <a:pt x="36474" y="1"/>
                  </a:moveTo>
                  <a:lnTo>
                    <a:pt x="32896" y="3516"/>
                  </a:lnTo>
                  <a:lnTo>
                    <a:pt x="38106" y="8789"/>
                  </a:lnTo>
                  <a:lnTo>
                    <a:pt x="1" y="8789"/>
                  </a:lnTo>
                  <a:lnTo>
                    <a:pt x="1" y="13812"/>
                  </a:lnTo>
                  <a:lnTo>
                    <a:pt x="38106" y="13812"/>
                  </a:lnTo>
                  <a:lnTo>
                    <a:pt x="32833" y="19085"/>
                  </a:lnTo>
                  <a:lnTo>
                    <a:pt x="36411" y="22600"/>
                  </a:lnTo>
                  <a:lnTo>
                    <a:pt x="47711" y="11300"/>
                  </a:lnTo>
                  <a:lnTo>
                    <a:pt x="364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77" name="Google Shape;277;p24"/>
            <p:cNvSpPr/>
            <p:nvPr/>
          </p:nvSpPr>
          <p:spPr>
            <a:xfrm>
              <a:off x="6436525" y="699100"/>
              <a:ext cx="26700" cy="11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78" name="Google Shape;278;p24"/>
            <p:cNvSpPr/>
            <p:nvPr/>
          </p:nvSpPr>
          <p:spPr>
            <a:xfrm rot="5400000">
              <a:off x="6390925" y="652300"/>
              <a:ext cx="25500" cy="11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79" name="Google Shape;279;p24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0" name="Google Shape;280;p24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Three storyboards ALT 2">
  <p:cSld name="BLANK_1_1_1_1_1_1_1_1_1_1_1_1_1_1_1_1_1_1">
    <p:bg>
      <p:bgPr>
        <a:solidFill>
          <a:schemeClr val="dk2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/>
          <p:nvPr>
            <p:ph idx="2" type="pic"/>
          </p:nvPr>
        </p:nvSpPr>
        <p:spPr>
          <a:xfrm>
            <a:off x="2423700" y="457200"/>
            <a:ext cx="2101200" cy="4226400"/>
          </a:xfrm>
          <a:prstGeom prst="round2DiagRect">
            <a:avLst>
              <a:gd fmla="val 16667" name="adj1"/>
              <a:gd fmla="val 4331" name="adj2"/>
            </a:avLst>
          </a:prstGeom>
          <a:noFill/>
          <a:ln>
            <a:noFill/>
          </a:ln>
        </p:spPr>
      </p:sp>
      <p:sp>
        <p:nvSpPr>
          <p:cNvPr id="283" name="Google Shape;283;p25"/>
          <p:cNvSpPr txBox="1"/>
          <p:nvPr>
            <p:ph idx="1" type="body"/>
          </p:nvPr>
        </p:nvSpPr>
        <p:spPr>
          <a:xfrm>
            <a:off x="2423700" y="3632000"/>
            <a:ext cx="2101200" cy="8037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4" name="Google Shape;284;p25"/>
          <p:cNvSpPr txBox="1"/>
          <p:nvPr>
            <p:ph idx="3" type="subTitle"/>
          </p:nvPr>
        </p:nvSpPr>
        <p:spPr>
          <a:xfrm>
            <a:off x="2621850" y="707500"/>
            <a:ext cx="1722000" cy="4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85" name="Google Shape;285;p25"/>
          <p:cNvSpPr txBox="1"/>
          <p:nvPr>
            <p:ph type="title"/>
          </p:nvPr>
        </p:nvSpPr>
        <p:spPr>
          <a:xfrm>
            <a:off x="228600" y="457200"/>
            <a:ext cx="21012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86" name="Google Shape;286;p25"/>
          <p:cNvSpPr/>
          <p:nvPr>
            <p:ph idx="4" type="pic"/>
          </p:nvPr>
        </p:nvSpPr>
        <p:spPr>
          <a:xfrm>
            <a:off x="4618800" y="457200"/>
            <a:ext cx="2101200" cy="4226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287" name="Google Shape;287;p25"/>
          <p:cNvSpPr txBox="1"/>
          <p:nvPr>
            <p:ph idx="5" type="body"/>
          </p:nvPr>
        </p:nvSpPr>
        <p:spPr>
          <a:xfrm>
            <a:off x="4618800" y="3632000"/>
            <a:ext cx="2101200" cy="8037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8" name="Google Shape;288;p25"/>
          <p:cNvSpPr txBox="1"/>
          <p:nvPr>
            <p:ph idx="6" type="subTitle"/>
          </p:nvPr>
        </p:nvSpPr>
        <p:spPr>
          <a:xfrm>
            <a:off x="4816950" y="707500"/>
            <a:ext cx="1722000" cy="4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89" name="Google Shape;289;p25"/>
          <p:cNvSpPr/>
          <p:nvPr>
            <p:ph idx="7" type="pic"/>
          </p:nvPr>
        </p:nvSpPr>
        <p:spPr>
          <a:xfrm>
            <a:off x="6813900" y="457200"/>
            <a:ext cx="2101200" cy="4226400"/>
          </a:xfrm>
          <a:prstGeom prst="round2DiagRect">
            <a:avLst>
              <a:gd fmla="val 4790" name="adj1"/>
              <a:gd fmla="val 16652" name="adj2"/>
            </a:avLst>
          </a:prstGeom>
          <a:noFill/>
          <a:ln>
            <a:noFill/>
          </a:ln>
        </p:spPr>
      </p:sp>
      <p:sp>
        <p:nvSpPr>
          <p:cNvPr id="290" name="Google Shape;290;p25"/>
          <p:cNvSpPr txBox="1"/>
          <p:nvPr>
            <p:ph idx="8" type="body"/>
          </p:nvPr>
        </p:nvSpPr>
        <p:spPr>
          <a:xfrm>
            <a:off x="6813900" y="3632000"/>
            <a:ext cx="2101200" cy="803700"/>
          </a:xfrm>
          <a:prstGeom prst="rect">
            <a:avLst/>
          </a:prstGeom>
        </p:spPr>
        <p:txBody>
          <a:bodyPr anchorCtr="0" anchor="b" bIns="0" lIns="182875" spcFirstLastPara="1" rIns="18287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1" name="Google Shape;291;p25"/>
          <p:cNvSpPr txBox="1"/>
          <p:nvPr>
            <p:ph idx="9" type="subTitle"/>
          </p:nvPr>
        </p:nvSpPr>
        <p:spPr>
          <a:xfrm>
            <a:off x="7012050" y="707500"/>
            <a:ext cx="1722000" cy="42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 SemiBold"/>
              <a:buNone/>
              <a:defRPr sz="12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292" name="Google Shape;292;p25"/>
          <p:cNvSpPr txBox="1"/>
          <p:nvPr>
            <p:ph idx="13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" name="Google Shape;293;p25"/>
          <p:cNvSpPr txBox="1"/>
          <p:nvPr>
            <p:ph idx="14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4" name="Google Shape;294;p25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5" name="Google Shape;295;p25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BLANK_1_1_1_1_1_1_1_1_1_1_1_1_1_1_1_1_1_1_3">
    <p:bg>
      <p:bgPr>
        <a:solidFill>
          <a:schemeClr val="dk2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 txBox="1"/>
          <p:nvPr>
            <p:ph type="title"/>
          </p:nvPr>
        </p:nvSpPr>
        <p:spPr>
          <a:xfrm>
            <a:off x="228600" y="457200"/>
            <a:ext cx="86868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298" name="Google Shape;298;p26"/>
          <p:cNvSpPr txBox="1"/>
          <p:nvPr>
            <p:ph idx="1" type="body"/>
          </p:nvPr>
        </p:nvSpPr>
        <p:spPr>
          <a:xfrm>
            <a:off x="2423700" y="3866575"/>
            <a:ext cx="3364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" name="Google Shape;299;p26"/>
          <p:cNvSpPr txBox="1"/>
          <p:nvPr>
            <p:ph idx="2" type="body"/>
          </p:nvPr>
        </p:nvSpPr>
        <p:spPr>
          <a:xfrm>
            <a:off x="6080700" y="3866586"/>
            <a:ext cx="2834700" cy="7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0" name="Google Shape;300;p26"/>
          <p:cNvSpPr txBox="1"/>
          <p:nvPr>
            <p:ph idx="3" type="subTitle"/>
          </p:nvPr>
        </p:nvSpPr>
        <p:spPr>
          <a:xfrm>
            <a:off x="228600" y="3866586"/>
            <a:ext cx="2101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01" name="Google Shape;301;p26"/>
          <p:cNvSpPr txBox="1"/>
          <p:nvPr>
            <p:ph idx="4" type="body"/>
          </p:nvPr>
        </p:nvSpPr>
        <p:spPr>
          <a:xfrm>
            <a:off x="2423700" y="2870775"/>
            <a:ext cx="3364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2" name="Google Shape;302;p26"/>
          <p:cNvSpPr txBox="1"/>
          <p:nvPr>
            <p:ph idx="5" type="body"/>
          </p:nvPr>
        </p:nvSpPr>
        <p:spPr>
          <a:xfrm>
            <a:off x="6080700" y="2870773"/>
            <a:ext cx="2834700" cy="7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3" name="Google Shape;303;p26"/>
          <p:cNvSpPr txBox="1"/>
          <p:nvPr>
            <p:ph idx="6" type="subTitle"/>
          </p:nvPr>
        </p:nvSpPr>
        <p:spPr>
          <a:xfrm>
            <a:off x="228600" y="2870773"/>
            <a:ext cx="2101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04" name="Google Shape;304;p26"/>
          <p:cNvSpPr txBox="1"/>
          <p:nvPr>
            <p:ph idx="7" type="body"/>
          </p:nvPr>
        </p:nvSpPr>
        <p:spPr>
          <a:xfrm>
            <a:off x="2423700" y="1864324"/>
            <a:ext cx="3364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5" name="Google Shape;305;p26"/>
          <p:cNvSpPr txBox="1"/>
          <p:nvPr>
            <p:ph idx="8" type="body"/>
          </p:nvPr>
        </p:nvSpPr>
        <p:spPr>
          <a:xfrm>
            <a:off x="6080700" y="1864336"/>
            <a:ext cx="2834700" cy="72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●"/>
              <a:defRPr sz="1000">
                <a:solidFill>
                  <a:schemeClr val="accen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○"/>
              <a:defRPr sz="1000">
                <a:solidFill>
                  <a:schemeClr val="accen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Inter"/>
              <a:buChar char="■"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6" name="Google Shape;306;p26"/>
          <p:cNvSpPr txBox="1"/>
          <p:nvPr>
            <p:ph idx="9" type="subTitle"/>
          </p:nvPr>
        </p:nvSpPr>
        <p:spPr>
          <a:xfrm>
            <a:off x="228600" y="1864336"/>
            <a:ext cx="2101200" cy="77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facad Flux"/>
              <a:buNone/>
              <a:defRPr sz="12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07" name="Google Shape;307;p26"/>
          <p:cNvSpPr txBox="1"/>
          <p:nvPr>
            <p:ph idx="13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8" name="Google Shape;308;p26"/>
          <p:cNvSpPr txBox="1"/>
          <p:nvPr>
            <p:ph idx="14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9" name="Google Shape;309;p26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0" name="Google Shape;310;p26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BLANK_4">
    <p:bg>
      <p:bgPr>
        <a:solidFill>
          <a:schemeClr val="lt1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7"/>
          <p:cNvSpPr/>
          <p:nvPr>
            <p:ph idx="2" type="pic"/>
          </p:nvPr>
        </p:nvSpPr>
        <p:spPr>
          <a:xfrm>
            <a:off x="228525" y="3337900"/>
            <a:ext cx="4296600" cy="1574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13" name="Google Shape;313;p27"/>
          <p:cNvSpPr txBox="1"/>
          <p:nvPr>
            <p:ph type="title"/>
          </p:nvPr>
        </p:nvSpPr>
        <p:spPr>
          <a:xfrm>
            <a:off x="228600" y="457200"/>
            <a:ext cx="4296600" cy="17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14" name="Google Shape;314;p27"/>
          <p:cNvSpPr/>
          <p:nvPr/>
        </p:nvSpPr>
        <p:spPr>
          <a:xfrm>
            <a:off x="4665600" y="3337800"/>
            <a:ext cx="4296600" cy="1574400"/>
          </a:xfrm>
          <a:prstGeom prst="roundRect">
            <a:avLst>
              <a:gd fmla="val 22762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5" name="Google Shape;315;p27"/>
          <p:cNvSpPr/>
          <p:nvPr>
            <p:ph idx="3" type="pic"/>
          </p:nvPr>
        </p:nvSpPr>
        <p:spPr>
          <a:xfrm>
            <a:off x="4788749" y="3489346"/>
            <a:ext cx="775500" cy="777300"/>
          </a:xfrm>
          <a:prstGeom prst="roundRect">
            <a:avLst>
              <a:gd fmla="val 30222" name="adj"/>
            </a:avLst>
          </a:prstGeom>
          <a:noFill/>
          <a:ln>
            <a:noFill/>
          </a:ln>
        </p:spPr>
      </p:sp>
      <p:sp>
        <p:nvSpPr>
          <p:cNvPr id="316" name="Google Shape;316;p27"/>
          <p:cNvSpPr txBox="1"/>
          <p:nvPr>
            <p:ph idx="1" type="subTitle"/>
          </p:nvPr>
        </p:nvSpPr>
        <p:spPr>
          <a:xfrm>
            <a:off x="5725725" y="3489356"/>
            <a:ext cx="2593800" cy="7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7" name="Google Shape;317;p27"/>
          <p:cNvSpPr txBox="1"/>
          <p:nvPr>
            <p:ph idx="4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8" name="Google Shape;318;p27"/>
          <p:cNvSpPr txBox="1"/>
          <p:nvPr>
            <p:ph idx="5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9" name="Google Shape;319;p27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0" name="Google Shape;320;p27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CUSTOM_4">
    <p:bg>
      <p:bgPr>
        <a:solidFill>
          <a:schemeClr val="dk2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8"/>
          <p:cNvSpPr/>
          <p:nvPr>
            <p:ph idx="2" type="pic"/>
          </p:nvPr>
        </p:nvSpPr>
        <p:spPr>
          <a:xfrm>
            <a:off x="6847700" y="457200"/>
            <a:ext cx="2075700" cy="2003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23" name="Google Shape;323;p28"/>
          <p:cNvSpPr/>
          <p:nvPr>
            <p:ph idx="3" type="pic"/>
          </p:nvPr>
        </p:nvSpPr>
        <p:spPr>
          <a:xfrm>
            <a:off x="4619775" y="2651760"/>
            <a:ext cx="2075700" cy="20244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24" name="Google Shape;324;p28"/>
          <p:cNvSpPr txBox="1"/>
          <p:nvPr>
            <p:ph idx="1" type="subTitle"/>
          </p:nvPr>
        </p:nvSpPr>
        <p:spPr>
          <a:xfrm>
            <a:off x="228600" y="458200"/>
            <a:ext cx="4296300" cy="45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facad Flux SemiBold"/>
              <a:buNone/>
              <a:defRPr sz="180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28"/>
          <p:cNvSpPr txBox="1"/>
          <p:nvPr>
            <p:ph type="title"/>
          </p:nvPr>
        </p:nvSpPr>
        <p:spPr>
          <a:xfrm>
            <a:off x="228600" y="1478100"/>
            <a:ext cx="4296300" cy="219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Afacad Flux"/>
              <a:buNone/>
              <a:defRPr sz="4400">
                <a:solidFill>
                  <a:schemeClr val="lt2"/>
                </a:solidFill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26" name="Google Shape;326;p28"/>
          <p:cNvSpPr txBox="1"/>
          <p:nvPr>
            <p:ph idx="4" type="subTitle"/>
          </p:nvPr>
        </p:nvSpPr>
        <p:spPr>
          <a:xfrm>
            <a:off x="4618950" y="1625800"/>
            <a:ext cx="2092800" cy="875700"/>
          </a:xfrm>
          <a:prstGeom prst="rect">
            <a:avLst/>
          </a:prstGeom>
        </p:spPr>
        <p:txBody>
          <a:bodyPr anchorCtr="0" anchor="b" bIns="182875" lIns="18287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7" name="Google Shape;327;p28"/>
          <p:cNvSpPr txBox="1"/>
          <p:nvPr>
            <p:ph idx="5" type="subTitle"/>
          </p:nvPr>
        </p:nvSpPr>
        <p:spPr>
          <a:xfrm>
            <a:off x="6840713" y="3803800"/>
            <a:ext cx="2073600" cy="875700"/>
          </a:xfrm>
          <a:prstGeom prst="rect">
            <a:avLst/>
          </a:prstGeom>
        </p:spPr>
        <p:txBody>
          <a:bodyPr anchorCtr="0" anchor="b" bIns="18287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8" name="Google Shape;328;p28"/>
          <p:cNvSpPr txBox="1"/>
          <p:nvPr>
            <p:ph idx="6" type="subTitle"/>
          </p:nvPr>
        </p:nvSpPr>
        <p:spPr>
          <a:xfrm>
            <a:off x="4620813" y="3803800"/>
            <a:ext cx="2073600" cy="875700"/>
          </a:xfrm>
          <a:prstGeom prst="rect">
            <a:avLst/>
          </a:prstGeom>
        </p:spPr>
        <p:txBody>
          <a:bodyPr anchorCtr="0" anchor="b" bIns="18287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 sz="18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28"/>
          <p:cNvSpPr txBox="1"/>
          <p:nvPr>
            <p:ph idx="7" type="subTitle"/>
          </p:nvPr>
        </p:nvSpPr>
        <p:spPr>
          <a:xfrm>
            <a:off x="6848750" y="1632850"/>
            <a:ext cx="2073600" cy="875700"/>
          </a:xfrm>
          <a:prstGeom prst="rect">
            <a:avLst/>
          </a:prstGeom>
        </p:spPr>
        <p:txBody>
          <a:bodyPr anchorCtr="0" anchor="b" bIns="18287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 sz="18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0" name="Google Shape;330;p28"/>
          <p:cNvSpPr txBox="1"/>
          <p:nvPr>
            <p:ph idx="8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1" name="Google Shape;331;p28"/>
          <p:cNvSpPr txBox="1"/>
          <p:nvPr>
            <p:ph idx="9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2" name="Google Shape;332;p28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3" name="Google Shape;333;p28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CUSTOM_3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9"/>
          <p:cNvSpPr txBox="1"/>
          <p:nvPr>
            <p:ph type="title"/>
          </p:nvPr>
        </p:nvSpPr>
        <p:spPr>
          <a:xfrm>
            <a:off x="228600" y="457200"/>
            <a:ext cx="28347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36" name="Google Shape;336;p29"/>
          <p:cNvSpPr/>
          <p:nvPr>
            <p:ph idx="2" type="pic"/>
          </p:nvPr>
        </p:nvSpPr>
        <p:spPr>
          <a:xfrm>
            <a:off x="4618950" y="2127025"/>
            <a:ext cx="2095500" cy="2556600"/>
          </a:xfrm>
          <a:prstGeom prst="round2DiagRect">
            <a:avLst>
              <a:gd fmla="val 6123" name="adj1"/>
              <a:gd fmla="val 17325" name="adj2"/>
            </a:avLst>
          </a:prstGeom>
          <a:noFill/>
          <a:ln>
            <a:noFill/>
          </a:ln>
        </p:spPr>
      </p:sp>
      <p:sp>
        <p:nvSpPr>
          <p:cNvPr id="337" name="Google Shape;337;p29"/>
          <p:cNvSpPr txBox="1"/>
          <p:nvPr>
            <p:ph idx="1" type="subTitle"/>
          </p:nvPr>
        </p:nvSpPr>
        <p:spPr>
          <a:xfrm>
            <a:off x="416800" y="2248625"/>
            <a:ext cx="17190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38" name="Google Shape;338;p29"/>
          <p:cNvSpPr txBox="1"/>
          <p:nvPr>
            <p:ph idx="3" type="subTitle"/>
          </p:nvPr>
        </p:nvSpPr>
        <p:spPr>
          <a:xfrm>
            <a:off x="2612000" y="2248622"/>
            <a:ext cx="17190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39" name="Google Shape;339;p29"/>
          <p:cNvSpPr txBox="1"/>
          <p:nvPr>
            <p:ph idx="4" type="subTitle"/>
          </p:nvPr>
        </p:nvSpPr>
        <p:spPr>
          <a:xfrm>
            <a:off x="7002400" y="2248622"/>
            <a:ext cx="17190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facad Flux SemiBold"/>
              <a:buNone/>
              <a:defRPr sz="180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facad Flux SemiBold"/>
              <a:buNone/>
              <a:defRPr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40" name="Google Shape;340;p29"/>
          <p:cNvSpPr txBox="1"/>
          <p:nvPr>
            <p:ph idx="5" type="subTitle"/>
          </p:nvPr>
        </p:nvSpPr>
        <p:spPr>
          <a:xfrm>
            <a:off x="292150" y="1448425"/>
            <a:ext cx="442500" cy="28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41" name="Google Shape;341;p29"/>
          <p:cNvSpPr txBox="1"/>
          <p:nvPr>
            <p:ph idx="6" type="subTitle"/>
          </p:nvPr>
        </p:nvSpPr>
        <p:spPr>
          <a:xfrm>
            <a:off x="2496825" y="1448413"/>
            <a:ext cx="442500" cy="28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42" name="Google Shape;342;p29"/>
          <p:cNvSpPr txBox="1"/>
          <p:nvPr>
            <p:ph idx="7" type="subTitle"/>
          </p:nvPr>
        </p:nvSpPr>
        <p:spPr>
          <a:xfrm>
            <a:off x="4701500" y="1448413"/>
            <a:ext cx="442500" cy="28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43" name="Google Shape;343;p29"/>
          <p:cNvSpPr txBox="1"/>
          <p:nvPr>
            <p:ph idx="8" type="subTitle"/>
          </p:nvPr>
        </p:nvSpPr>
        <p:spPr>
          <a:xfrm>
            <a:off x="6879000" y="1448363"/>
            <a:ext cx="442500" cy="286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 SemiBold"/>
              <a:buNone/>
              <a:defRPr sz="1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44" name="Google Shape;344;p29"/>
          <p:cNvSpPr txBox="1"/>
          <p:nvPr>
            <p:ph idx="9" type="subTitle"/>
          </p:nvPr>
        </p:nvSpPr>
        <p:spPr>
          <a:xfrm>
            <a:off x="4807200" y="2248622"/>
            <a:ext cx="1719000" cy="3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facad Flux SemiBold"/>
              <a:buNone/>
              <a:defRPr sz="1800">
                <a:solidFill>
                  <a:schemeClr val="accent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facad Flux SemiBold"/>
              <a:buNone/>
              <a:defRPr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45" name="Google Shape;345;p29"/>
          <p:cNvSpPr txBox="1"/>
          <p:nvPr>
            <p:ph idx="13" type="body"/>
          </p:nvPr>
        </p:nvSpPr>
        <p:spPr>
          <a:xfrm>
            <a:off x="416800" y="2596875"/>
            <a:ext cx="1719000" cy="59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6" name="Google Shape;346;p29"/>
          <p:cNvSpPr txBox="1"/>
          <p:nvPr>
            <p:ph idx="14" type="body"/>
          </p:nvPr>
        </p:nvSpPr>
        <p:spPr>
          <a:xfrm>
            <a:off x="2612000" y="2596875"/>
            <a:ext cx="1719000" cy="59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" name="Google Shape;347;p29"/>
          <p:cNvSpPr txBox="1"/>
          <p:nvPr>
            <p:ph idx="15" type="body"/>
          </p:nvPr>
        </p:nvSpPr>
        <p:spPr>
          <a:xfrm>
            <a:off x="4807200" y="2723100"/>
            <a:ext cx="1719000" cy="147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>
                <a:solidFill>
                  <a:schemeClr val="dk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>
                <a:solidFill>
                  <a:schemeClr val="dk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" name="Google Shape;348;p29"/>
          <p:cNvSpPr txBox="1"/>
          <p:nvPr>
            <p:ph idx="16" type="body"/>
          </p:nvPr>
        </p:nvSpPr>
        <p:spPr>
          <a:xfrm>
            <a:off x="7002404" y="2535463"/>
            <a:ext cx="1719000" cy="59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9" name="Google Shape;349;p29"/>
          <p:cNvSpPr txBox="1"/>
          <p:nvPr>
            <p:ph idx="17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50" name="Google Shape;350;p29"/>
          <p:cNvSpPr txBox="1"/>
          <p:nvPr>
            <p:ph idx="18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51" name="Google Shape;351;p29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" name="Google Shape;352;p29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owth">
  <p:cSld name="CUSTOM_5">
    <p:bg>
      <p:bgPr>
        <a:solidFill>
          <a:schemeClr val="dk2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0"/>
          <p:cNvSpPr txBox="1"/>
          <p:nvPr>
            <p:ph type="title"/>
          </p:nvPr>
        </p:nvSpPr>
        <p:spPr>
          <a:xfrm>
            <a:off x="228600" y="457200"/>
            <a:ext cx="86868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55" name="Google Shape;355;p30"/>
          <p:cNvSpPr txBox="1"/>
          <p:nvPr>
            <p:ph idx="1" type="subTitle"/>
          </p:nvPr>
        </p:nvSpPr>
        <p:spPr>
          <a:xfrm>
            <a:off x="228600" y="2351075"/>
            <a:ext cx="7980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56" name="Google Shape;356;p30"/>
          <p:cNvSpPr txBox="1"/>
          <p:nvPr>
            <p:ph idx="2" type="subTitle"/>
          </p:nvPr>
        </p:nvSpPr>
        <p:spPr>
          <a:xfrm>
            <a:off x="2423700" y="1604175"/>
            <a:ext cx="7980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57" name="Google Shape;357;p30"/>
          <p:cNvSpPr txBox="1"/>
          <p:nvPr>
            <p:ph idx="3" type="subTitle"/>
          </p:nvPr>
        </p:nvSpPr>
        <p:spPr>
          <a:xfrm>
            <a:off x="4618875" y="930975"/>
            <a:ext cx="7980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Afacad Flux"/>
              <a:buNone/>
              <a:defRPr b="1" sz="4800">
                <a:solidFill>
                  <a:schemeClr val="accent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58" name="Google Shape;358;p30"/>
          <p:cNvSpPr txBox="1"/>
          <p:nvPr>
            <p:ph idx="4" type="subTitle"/>
          </p:nvPr>
        </p:nvSpPr>
        <p:spPr>
          <a:xfrm>
            <a:off x="6969925" y="602650"/>
            <a:ext cx="798000" cy="6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Afacad Flux"/>
              <a:buNone/>
              <a:defRPr b="1" sz="4800"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59" name="Google Shape;359;p30"/>
          <p:cNvSpPr txBox="1"/>
          <p:nvPr>
            <p:ph idx="5" type="subTitle"/>
          </p:nvPr>
        </p:nvSpPr>
        <p:spPr>
          <a:xfrm>
            <a:off x="228600" y="3031713"/>
            <a:ext cx="1519200" cy="17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60" name="Google Shape;360;p30"/>
          <p:cNvSpPr txBox="1"/>
          <p:nvPr>
            <p:ph idx="6" type="subTitle"/>
          </p:nvPr>
        </p:nvSpPr>
        <p:spPr>
          <a:xfrm>
            <a:off x="2423700" y="2277363"/>
            <a:ext cx="1519200" cy="17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61" name="Google Shape;361;p30"/>
          <p:cNvSpPr txBox="1"/>
          <p:nvPr>
            <p:ph idx="7" type="subTitle"/>
          </p:nvPr>
        </p:nvSpPr>
        <p:spPr>
          <a:xfrm>
            <a:off x="4618950" y="1604163"/>
            <a:ext cx="1519200" cy="17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62" name="Google Shape;362;p30"/>
          <p:cNvSpPr txBox="1"/>
          <p:nvPr>
            <p:ph idx="8" type="subTitle"/>
          </p:nvPr>
        </p:nvSpPr>
        <p:spPr>
          <a:xfrm>
            <a:off x="6969925" y="1303838"/>
            <a:ext cx="1519200" cy="17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363" name="Google Shape;363;p30"/>
          <p:cNvSpPr/>
          <p:nvPr>
            <p:ph idx="9" type="pic"/>
          </p:nvPr>
        </p:nvSpPr>
        <p:spPr>
          <a:xfrm>
            <a:off x="6814050" y="2222500"/>
            <a:ext cx="2101200" cy="2190600"/>
          </a:xfrm>
          <a:prstGeom prst="roundRect">
            <a:avLst>
              <a:gd fmla="val 10856" name="adj"/>
            </a:avLst>
          </a:prstGeom>
          <a:noFill/>
          <a:ln>
            <a:noFill/>
          </a:ln>
        </p:spPr>
      </p:sp>
      <p:sp>
        <p:nvSpPr>
          <p:cNvPr id="364" name="Google Shape;364;p30"/>
          <p:cNvSpPr txBox="1"/>
          <p:nvPr>
            <p:ph idx="13" type="subTitle"/>
          </p:nvPr>
        </p:nvSpPr>
        <p:spPr>
          <a:xfrm>
            <a:off x="254625" y="4540875"/>
            <a:ext cx="8742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" name="Google Shape;365;p30"/>
          <p:cNvSpPr txBox="1"/>
          <p:nvPr>
            <p:ph idx="14" type="subTitle"/>
          </p:nvPr>
        </p:nvSpPr>
        <p:spPr>
          <a:xfrm>
            <a:off x="2423700" y="4540875"/>
            <a:ext cx="9105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30"/>
          <p:cNvSpPr txBox="1"/>
          <p:nvPr>
            <p:ph idx="15" type="subTitle"/>
          </p:nvPr>
        </p:nvSpPr>
        <p:spPr>
          <a:xfrm>
            <a:off x="4618950" y="4540875"/>
            <a:ext cx="8742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30"/>
          <p:cNvSpPr txBox="1"/>
          <p:nvPr>
            <p:ph idx="16" type="subTitle"/>
          </p:nvPr>
        </p:nvSpPr>
        <p:spPr>
          <a:xfrm>
            <a:off x="6814050" y="4540875"/>
            <a:ext cx="874200" cy="14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8" name="Google Shape;368;p30"/>
          <p:cNvSpPr txBox="1"/>
          <p:nvPr>
            <p:ph idx="17" type="body"/>
          </p:nvPr>
        </p:nvSpPr>
        <p:spPr>
          <a:xfrm>
            <a:off x="345600" y="3503675"/>
            <a:ext cx="1857000" cy="7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9" name="Google Shape;369;p30"/>
          <p:cNvSpPr txBox="1"/>
          <p:nvPr>
            <p:ph idx="18" type="body"/>
          </p:nvPr>
        </p:nvSpPr>
        <p:spPr>
          <a:xfrm>
            <a:off x="2545800" y="3503675"/>
            <a:ext cx="1857000" cy="7521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0" name="Google Shape;370;p30"/>
          <p:cNvSpPr txBox="1"/>
          <p:nvPr>
            <p:ph idx="19" type="body"/>
          </p:nvPr>
        </p:nvSpPr>
        <p:spPr>
          <a:xfrm>
            <a:off x="4740975" y="3503675"/>
            <a:ext cx="1857000" cy="752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1" name="Google Shape;371;p30"/>
          <p:cNvSpPr txBox="1"/>
          <p:nvPr>
            <p:ph idx="20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2" name="Google Shape;372;p30"/>
          <p:cNvSpPr txBox="1"/>
          <p:nvPr>
            <p:ph idx="21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Inter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3" name="Google Shape;373;p30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4" name="Google Shape;374;p30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 ALT 1">
  <p:cSld name="CUSTOM_6">
    <p:bg>
      <p:bgPr>
        <a:solidFill>
          <a:schemeClr val="lt2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1"/>
          <p:cNvSpPr txBox="1"/>
          <p:nvPr>
            <p:ph type="title"/>
          </p:nvPr>
        </p:nvSpPr>
        <p:spPr>
          <a:xfrm>
            <a:off x="228600" y="457200"/>
            <a:ext cx="42966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77" name="Google Shape;377;p31"/>
          <p:cNvSpPr txBox="1"/>
          <p:nvPr>
            <p:ph idx="1" type="subTitle"/>
          </p:nvPr>
        </p:nvSpPr>
        <p:spPr>
          <a:xfrm>
            <a:off x="471750" y="2260200"/>
            <a:ext cx="1714500" cy="28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78" name="Google Shape;378;p31"/>
          <p:cNvSpPr txBox="1"/>
          <p:nvPr>
            <p:ph idx="2" type="subTitle"/>
          </p:nvPr>
        </p:nvSpPr>
        <p:spPr>
          <a:xfrm>
            <a:off x="2617350" y="2260200"/>
            <a:ext cx="1714500" cy="28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79" name="Google Shape;379;p31"/>
          <p:cNvSpPr txBox="1"/>
          <p:nvPr>
            <p:ph idx="3" type="subTitle"/>
          </p:nvPr>
        </p:nvSpPr>
        <p:spPr>
          <a:xfrm>
            <a:off x="4812300" y="2260200"/>
            <a:ext cx="1714500" cy="28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0" name="Google Shape;380;p31"/>
          <p:cNvSpPr txBox="1"/>
          <p:nvPr>
            <p:ph idx="4" type="subTitle"/>
          </p:nvPr>
        </p:nvSpPr>
        <p:spPr>
          <a:xfrm>
            <a:off x="7005300" y="2260200"/>
            <a:ext cx="1714500" cy="28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ter SemiBold"/>
              <a:buNone/>
              <a:defRPr sz="1000">
                <a:solidFill>
                  <a:schemeClr val="dk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Inter SemiBold"/>
              <a:buNone/>
              <a:defRPr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81" name="Google Shape;381;p31"/>
          <p:cNvSpPr txBox="1"/>
          <p:nvPr>
            <p:ph idx="5" type="body"/>
          </p:nvPr>
        </p:nvSpPr>
        <p:spPr>
          <a:xfrm>
            <a:off x="228525" y="2894650"/>
            <a:ext cx="2101200" cy="137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82" name="Google Shape;382;p31"/>
          <p:cNvSpPr txBox="1"/>
          <p:nvPr>
            <p:ph idx="6" type="body"/>
          </p:nvPr>
        </p:nvSpPr>
        <p:spPr>
          <a:xfrm>
            <a:off x="2423850" y="2894650"/>
            <a:ext cx="2101200" cy="137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83" name="Google Shape;383;p31"/>
          <p:cNvSpPr txBox="1"/>
          <p:nvPr>
            <p:ph idx="7" type="body"/>
          </p:nvPr>
        </p:nvSpPr>
        <p:spPr>
          <a:xfrm>
            <a:off x="4619175" y="2894650"/>
            <a:ext cx="2101200" cy="137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84" name="Google Shape;384;p31"/>
          <p:cNvSpPr txBox="1"/>
          <p:nvPr>
            <p:ph idx="8" type="body"/>
          </p:nvPr>
        </p:nvSpPr>
        <p:spPr>
          <a:xfrm>
            <a:off x="6875100" y="2894650"/>
            <a:ext cx="2101200" cy="137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385" name="Google Shape;385;p31"/>
          <p:cNvSpPr txBox="1"/>
          <p:nvPr>
            <p:ph idx="9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86" name="Google Shape;386;p31"/>
          <p:cNvSpPr txBox="1"/>
          <p:nvPr>
            <p:ph idx="13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87" name="Google Shape;387;p31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8" name="Google Shape;388;p31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ic charts layout">
  <p:cSld name="CUSTOM_7">
    <p:bg>
      <p:bgPr>
        <a:solidFill>
          <a:schemeClr val="lt2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2"/>
          <p:cNvSpPr txBox="1"/>
          <p:nvPr>
            <p:ph type="title"/>
          </p:nvPr>
        </p:nvSpPr>
        <p:spPr>
          <a:xfrm>
            <a:off x="228600" y="457200"/>
            <a:ext cx="42966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  <a:latin typeface="Afacad Flux SemiBold"/>
                <a:ea typeface="Afacad Flux SemiBold"/>
                <a:cs typeface="Afacad Flux SemiBold"/>
                <a:sym typeface="Afacad Flux SemiBold"/>
              </a:defRPr>
            </a:lvl9pPr>
          </a:lstStyle>
          <a:p/>
        </p:txBody>
      </p:sp>
      <p:sp>
        <p:nvSpPr>
          <p:cNvPr id="391" name="Google Shape;391;p32"/>
          <p:cNvSpPr txBox="1"/>
          <p:nvPr>
            <p:ph idx="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92" name="Google Shape;392;p32"/>
          <p:cNvSpPr txBox="1"/>
          <p:nvPr>
            <p:ph idx="2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393" name="Google Shape;393;p32"/>
          <p:cNvSpPr txBox="1"/>
          <p:nvPr>
            <p:ph idx="3" type="body"/>
          </p:nvPr>
        </p:nvSpPr>
        <p:spPr>
          <a:xfrm>
            <a:off x="246150" y="1070200"/>
            <a:ext cx="2177700" cy="1869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94" name="Google Shape;394;p32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5" name="Google Shape;395;p32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rganization chart">
  <p:cSld name="CUSTOM_8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3"/>
          <p:cNvSpPr txBox="1"/>
          <p:nvPr>
            <p:ph type="title"/>
          </p:nvPr>
        </p:nvSpPr>
        <p:spPr>
          <a:xfrm>
            <a:off x="228600" y="457200"/>
            <a:ext cx="6482400" cy="67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facad Flux"/>
              <a:buNone/>
              <a:defRPr>
                <a:solidFill>
                  <a:schemeClr val="dk2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398" name="Google Shape;398;p33"/>
          <p:cNvSpPr/>
          <p:nvPr>
            <p:ph idx="2" type="pic"/>
          </p:nvPr>
        </p:nvSpPr>
        <p:spPr>
          <a:xfrm>
            <a:off x="313850" y="1801500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p33"/>
          <p:cNvSpPr/>
          <p:nvPr>
            <p:ph idx="3" type="pic"/>
          </p:nvPr>
        </p:nvSpPr>
        <p:spPr>
          <a:xfrm>
            <a:off x="313850" y="2674588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p33"/>
          <p:cNvSpPr/>
          <p:nvPr>
            <p:ph idx="4" type="pic"/>
          </p:nvPr>
        </p:nvSpPr>
        <p:spPr>
          <a:xfrm>
            <a:off x="313850" y="3412363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p33"/>
          <p:cNvSpPr/>
          <p:nvPr>
            <p:ph idx="5" type="pic"/>
          </p:nvPr>
        </p:nvSpPr>
        <p:spPr>
          <a:xfrm>
            <a:off x="2499900" y="3412363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2" name="Google Shape;402;p33"/>
          <p:cNvSpPr/>
          <p:nvPr>
            <p:ph idx="6" type="pic"/>
          </p:nvPr>
        </p:nvSpPr>
        <p:spPr>
          <a:xfrm>
            <a:off x="2499900" y="2674588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33"/>
          <p:cNvSpPr/>
          <p:nvPr>
            <p:ph idx="7" type="pic"/>
          </p:nvPr>
        </p:nvSpPr>
        <p:spPr>
          <a:xfrm>
            <a:off x="4685950" y="2674588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33"/>
          <p:cNvSpPr/>
          <p:nvPr>
            <p:ph idx="8" type="pic"/>
          </p:nvPr>
        </p:nvSpPr>
        <p:spPr>
          <a:xfrm>
            <a:off x="4685950" y="3412363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p33"/>
          <p:cNvSpPr/>
          <p:nvPr>
            <p:ph idx="9" type="pic"/>
          </p:nvPr>
        </p:nvSpPr>
        <p:spPr>
          <a:xfrm>
            <a:off x="4685950" y="4150138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6" name="Google Shape;406;p33"/>
          <p:cNvSpPr/>
          <p:nvPr>
            <p:ph idx="13" type="pic"/>
          </p:nvPr>
        </p:nvSpPr>
        <p:spPr>
          <a:xfrm>
            <a:off x="6890100" y="2674588"/>
            <a:ext cx="492300" cy="4923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p33"/>
          <p:cNvSpPr txBox="1"/>
          <p:nvPr>
            <p:ph idx="1" type="subTitle"/>
          </p:nvPr>
        </p:nvSpPr>
        <p:spPr>
          <a:xfrm>
            <a:off x="911100" y="18406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8" name="Google Shape;408;p33"/>
          <p:cNvSpPr txBox="1"/>
          <p:nvPr>
            <p:ph idx="14" type="subTitle"/>
          </p:nvPr>
        </p:nvSpPr>
        <p:spPr>
          <a:xfrm>
            <a:off x="911100" y="20476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33"/>
          <p:cNvSpPr txBox="1"/>
          <p:nvPr>
            <p:ph idx="15" type="subTitle"/>
          </p:nvPr>
        </p:nvSpPr>
        <p:spPr>
          <a:xfrm>
            <a:off x="911100" y="2713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0" name="Google Shape;410;p33"/>
          <p:cNvSpPr txBox="1"/>
          <p:nvPr>
            <p:ph idx="16" type="subTitle"/>
          </p:nvPr>
        </p:nvSpPr>
        <p:spPr>
          <a:xfrm>
            <a:off x="911100" y="2920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1" name="Google Shape;411;p33"/>
          <p:cNvSpPr txBox="1"/>
          <p:nvPr>
            <p:ph idx="17" type="subTitle"/>
          </p:nvPr>
        </p:nvSpPr>
        <p:spPr>
          <a:xfrm>
            <a:off x="911100" y="3451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2" name="Google Shape;412;p33"/>
          <p:cNvSpPr txBox="1"/>
          <p:nvPr>
            <p:ph idx="18" type="subTitle"/>
          </p:nvPr>
        </p:nvSpPr>
        <p:spPr>
          <a:xfrm>
            <a:off x="911100" y="3658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3" name="Google Shape;413;p33"/>
          <p:cNvSpPr txBox="1"/>
          <p:nvPr>
            <p:ph idx="19" type="subTitle"/>
          </p:nvPr>
        </p:nvSpPr>
        <p:spPr>
          <a:xfrm>
            <a:off x="3063300" y="2713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33"/>
          <p:cNvSpPr txBox="1"/>
          <p:nvPr>
            <p:ph idx="20" type="subTitle"/>
          </p:nvPr>
        </p:nvSpPr>
        <p:spPr>
          <a:xfrm>
            <a:off x="3063300" y="2920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5" name="Google Shape;415;p33"/>
          <p:cNvSpPr txBox="1"/>
          <p:nvPr>
            <p:ph idx="21" type="subTitle"/>
          </p:nvPr>
        </p:nvSpPr>
        <p:spPr>
          <a:xfrm>
            <a:off x="3063300" y="3451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6" name="Google Shape;416;p33"/>
          <p:cNvSpPr txBox="1"/>
          <p:nvPr>
            <p:ph idx="22" type="subTitle"/>
          </p:nvPr>
        </p:nvSpPr>
        <p:spPr>
          <a:xfrm>
            <a:off x="3063300" y="3658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7" name="Google Shape;417;p33"/>
          <p:cNvSpPr txBox="1"/>
          <p:nvPr>
            <p:ph idx="23" type="subTitle"/>
          </p:nvPr>
        </p:nvSpPr>
        <p:spPr>
          <a:xfrm>
            <a:off x="5291325" y="2713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8" name="Google Shape;418;p33"/>
          <p:cNvSpPr txBox="1"/>
          <p:nvPr>
            <p:ph idx="24" type="subTitle"/>
          </p:nvPr>
        </p:nvSpPr>
        <p:spPr>
          <a:xfrm>
            <a:off x="5291325" y="2920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9" name="Google Shape;419;p33"/>
          <p:cNvSpPr txBox="1"/>
          <p:nvPr>
            <p:ph idx="25" type="subTitle"/>
          </p:nvPr>
        </p:nvSpPr>
        <p:spPr>
          <a:xfrm>
            <a:off x="5291325" y="3451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0" name="Google Shape;420;p33"/>
          <p:cNvSpPr txBox="1"/>
          <p:nvPr>
            <p:ph idx="26" type="subTitle"/>
          </p:nvPr>
        </p:nvSpPr>
        <p:spPr>
          <a:xfrm>
            <a:off x="5291325" y="3658525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1" name="Google Shape;421;p33"/>
          <p:cNvSpPr txBox="1"/>
          <p:nvPr>
            <p:ph idx="27" type="subTitle"/>
          </p:nvPr>
        </p:nvSpPr>
        <p:spPr>
          <a:xfrm>
            <a:off x="5291325" y="418930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2" name="Google Shape;422;p33"/>
          <p:cNvSpPr txBox="1"/>
          <p:nvPr>
            <p:ph idx="28" type="subTitle"/>
          </p:nvPr>
        </p:nvSpPr>
        <p:spPr>
          <a:xfrm>
            <a:off x="5291325" y="439630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3" name="Google Shape;423;p33"/>
          <p:cNvSpPr txBox="1"/>
          <p:nvPr>
            <p:ph idx="29" type="subTitle"/>
          </p:nvPr>
        </p:nvSpPr>
        <p:spPr>
          <a:xfrm>
            <a:off x="7469650" y="2713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4" name="Google Shape;424;p33"/>
          <p:cNvSpPr txBox="1"/>
          <p:nvPr>
            <p:ph idx="30" type="subTitle"/>
          </p:nvPr>
        </p:nvSpPr>
        <p:spPr>
          <a:xfrm>
            <a:off x="7469650" y="2920750"/>
            <a:ext cx="1259100" cy="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5" name="Google Shape;425;p33"/>
          <p:cNvSpPr txBox="1"/>
          <p:nvPr>
            <p:ph idx="31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426" name="Google Shape;426;p33"/>
          <p:cNvSpPr txBox="1"/>
          <p:nvPr>
            <p:ph idx="32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"/>
              <a:buFont typeface="Inter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None/>
              <a:defRPr/>
            </a:lvl9pPr>
          </a:lstStyle>
          <a:p/>
        </p:txBody>
      </p:sp>
      <p:sp>
        <p:nvSpPr>
          <p:cNvPr id="427" name="Google Shape;427;p33"/>
          <p:cNvSpPr txBox="1"/>
          <p:nvPr/>
        </p:nvSpPr>
        <p:spPr>
          <a:xfrm flipH="1">
            <a:off x="2286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8" name="Google Shape;428;p33"/>
          <p:cNvSpPr txBox="1"/>
          <p:nvPr/>
        </p:nvSpPr>
        <p:spPr>
          <a:xfrm flipH="1" rot="10800000">
            <a:off x="8798400" y="230200"/>
            <a:ext cx="126000" cy="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95250" lvl="0" marL="13716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Font typeface="Inter"/>
              <a:buChar char="➔"/>
            </a:pPr>
            <a:r>
              <a:t/>
            </a:r>
            <a:endParaRPr sz="6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31" name="Google Shape;431;p3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6" name="Google Shape;436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9" name="Google Shape;439;p3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0" name="Google Shape;440;p3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5" name="Google Shape;445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50" name="Google Shape;450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1" name="Google Shape;451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6" name="Google Shape;456;p4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60" name="Google Shape;460;p4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1" name="Google Shape;461;p4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2" name="Google Shape;462;p4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3" name="Google Shape;463;p4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4" name="Google Shape;464;p4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5" name="Google Shape;465;p4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68" name="Google Shape;468;p4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9" name="Google Shape;469;p4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2" name="Google Shape;472;p4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3" name="Google Shape;473;p4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4" name="Google Shape;474;p4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75" name="Google Shape;475;p4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8" name="Google Shape;478;p4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9" name="Google Shape;479;p4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80" name="Google Shape;480;p48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1" name="Google Shape;481;p48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2" name="Google Shape;482;p48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3" name="Google Shape;483;p48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6" name="Google Shape;486;p4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7" name="Google Shape;487;p4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8" name="Google Shape;488;p4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9" name="Google Shape;489;p4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90" name="Google Shape;490;p4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1" name="Google Shape;491;p4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2" name="Google Shape;492;p4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3" name="Google Shape;493;p4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96" name="Google Shape;496;p5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99" name="Google Shape;499;p5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5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01" name="Google Shape;501;p5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02" name="Google Shape;502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03" name="Google Shape;503;p5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4" name="Google Shape;504;p5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07" name="Google Shape;507;p5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08" name="Google Shape;508;p5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09" name="Google Shape;509;p5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10" name="Google Shape;510;p5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11" name="Google Shape;511;p5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12" name="Google Shape;512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13" name="Google Shape;513;p5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14" name="Google Shape;514;p5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15" name="Google Shape;515;p5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0" name="Google Shape;520;p5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5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2" name="Google Shape;522;p5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3" name="Google Shape;523;p5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4" name="Google Shape;524;p5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5" name="Google Shape;525;p5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26" name="Google Shape;526;p5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7" name="Google Shape;527;p5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28" name="Google Shape;528;p5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theme" Target="../theme/theme2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228600" y="1895400"/>
            <a:ext cx="4296600" cy="27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50550" y="571400"/>
            <a:ext cx="4268400" cy="10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Afacad Flux"/>
              <a:buNone/>
              <a:defRPr b="1" sz="3200">
                <a:latin typeface="Afacad Flux"/>
                <a:ea typeface="Afacad Flux"/>
                <a:cs typeface="Afacad Flux"/>
                <a:sym typeface="Afacad Flux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4734300" y="2046025"/>
            <a:ext cx="3512400" cy="20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33">
          <p15:clr>
            <a:srgbClr val="E46962"/>
          </p15:clr>
        </p15:guide>
        <p15:guide id="10" pos="4292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  <p15:guide id="21" orient="horz" pos="162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external-content.duckduckgo.com/iu/?u=https%3A%2F%2Fwww.greenpeace.org%2Fstatic%2Fplanet4-international-stateless%2F2018%2F01%2F309a1b45-gp0stozql_pressmedia-2048x1366.jpg&amp;f=1&amp;nofb=1&amp;ipt=ef67b63daf2812c2270118888d8d44c52f065cdc7e5920dd47f9a825e88c147d" TargetMode="External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external-content.duckduckgo.com/iu/?u=https%3A%2F%2Fstatic.vecteezy.com%2Fsystem%2Fresources%2Fpreviews%2F013%2F916%2F244%2Foriginal%2Fhigh-risk-icon-on-white-background-illustration-eps-10-vector.jpg&amp;f=1&amp;nofb=1&amp;ipt=c1722b99a23c33e915b75f62bcf305a45fcaa0073b5284fac8f1ac3bce983c5f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5"/>
          <p:cNvSpPr txBox="1"/>
          <p:nvPr>
            <p:ph type="title"/>
          </p:nvPr>
        </p:nvSpPr>
        <p:spPr>
          <a:xfrm>
            <a:off x="228600" y="457200"/>
            <a:ext cx="8686800" cy="165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Invasive Insects and Effects on US Agriculture Analysis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descr="Trees in a forest with mountain in background" id="534" name="Google Shape;534;p55"/>
          <p:cNvPicPr preferRelativeResize="0"/>
          <p:nvPr>
            <p:ph idx="5" type="pic"/>
          </p:nvPr>
        </p:nvPicPr>
        <p:blipFill rotWithShape="1">
          <a:blip r:embed="rId3">
            <a:alphaModFix/>
          </a:blip>
          <a:srcRect b="30149" l="14266" r="0" t="33042"/>
          <a:stretch/>
        </p:blipFill>
        <p:spPr>
          <a:xfrm>
            <a:off x="976800" y="2569464"/>
            <a:ext cx="7190400" cy="2112000"/>
          </a:xfrm>
          <a:prstGeom prst="roundRect">
            <a:avLst>
              <a:gd fmla="val 16667" name="adj"/>
            </a:avLst>
          </a:prstGeom>
        </p:spPr>
      </p:pic>
      <p:sp>
        <p:nvSpPr>
          <p:cNvPr id="535" name="Google Shape;535;p55"/>
          <p:cNvSpPr txBox="1"/>
          <p:nvPr>
            <p:ph idx="3" type="subTitle"/>
          </p:nvPr>
        </p:nvSpPr>
        <p:spPr>
          <a:xfrm>
            <a:off x="228600" y="4843625"/>
            <a:ext cx="6491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55"/>
          <p:cNvSpPr txBox="1"/>
          <p:nvPr/>
        </p:nvSpPr>
        <p:spPr>
          <a:xfrm>
            <a:off x="407375" y="1966450"/>
            <a:ext cx="29856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By: Ali Ugur (agu6)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4"/>
          <p:cNvSpPr txBox="1"/>
          <p:nvPr>
            <p:ph type="title"/>
          </p:nvPr>
        </p:nvSpPr>
        <p:spPr>
          <a:xfrm>
            <a:off x="228600" y="457200"/>
            <a:ext cx="4296600" cy="172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599" name="Google Shape;599;p64"/>
          <p:cNvSpPr txBox="1"/>
          <p:nvPr>
            <p:ph idx="5" type="subTitle"/>
          </p:nvPr>
        </p:nvSpPr>
        <p:spPr>
          <a:xfrm>
            <a:off x="345600" y="230200"/>
            <a:ext cx="17526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600" name="Google Shape;600;p64"/>
          <p:cNvSpPr txBox="1"/>
          <p:nvPr>
            <p:ph idx="4" type="subTitle"/>
          </p:nvPr>
        </p:nvSpPr>
        <p:spPr>
          <a:xfrm>
            <a:off x="7566000" y="230200"/>
            <a:ext cx="1232400" cy="6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</a:t>
            </a:r>
            <a:endParaRPr/>
          </a:p>
        </p:txBody>
      </p:sp>
      <p:pic>
        <p:nvPicPr>
          <p:cNvPr descr="Tall trees in a forest" id="601" name="Google Shape;601;p6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5462" l="0" r="0" t="35462"/>
          <a:stretch/>
        </p:blipFill>
        <p:spPr>
          <a:xfrm>
            <a:off x="228525" y="3337900"/>
            <a:ext cx="8732700" cy="15744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6"/>
          <p:cNvSpPr txBox="1"/>
          <p:nvPr>
            <p:ph type="title"/>
          </p:nvPr>
        </p:nvSpPr>
        <p:spPr>
          <a:xfrm>
            <a:off x="228600" y="457200"/>
            <a:ext cx="42966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542" name="Google Shape;542;p56"/>
          <p:cNvSpPr txBox="1"/>
          <p:nvPr>
            <p:ph idx="3" type="body"/>
          </p:nvPr>
        </p:nvSpPr>
        <p:spPr>
          <a:xfrm>
            <a:off x="246150" y="1070200"/>
            <a:ext cx="4186500" cy="302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 reason as to why I did this project was: </a:t>
            </a:r>
            <a:endParaRPr sz="12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Invasive insects behave differently across ecosystems, best example is European honey bees produce honey, but most native North American bees do not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These differences show how introducing species into new environments can create unexpected ecological impacts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This project investigates non-native scale insects in the United States and identifies ecological and economic factors that predict high-risk introduction years</a:t>
            </a:r>
            <a:endParaRPr sz="1200"/>
          </a:p>
        </p:txBody>
      </p:sp>
      <p:pic>
        <p:nvPicPr>
          <p:cNvPr id="543" name="Google Shape;543;p5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4368" y="984300"/>
            <a:ext cx="3528530" cy="235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57"/>
          <p:cNvSpPr txBox="1"/>
          <p:nvPr>
            <p:ph type="title"/>
          </p:nvPr>
        </p:nvSpPr>
        <p:spPr>
          <a:xfrm>
            <a:off x="228600" y="457200"/>
            <a:ext cx="42966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 Used</a:t>
            </a:r>
            <a:endParaRPr/>
          </a:p>
        </p:txBody>
      </p:sp>
      <p:sp>
        <p:nvSpPr>
          <p:cNvPr id="549" name="Google Shape;549;p57"/>
          <p:cNvSpPr txBox="1"/>
          <p:nvPr>
            <p:ph idx="3" type="body"/>
          </p:nvPr>
        </p:nvSpPr>
        <p:spPr>
          <a:xfrm>
            <a:off x="246150" y="1070200"/>
            <a:ext cx="4186500" cy="302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Six ecological datasets were combined:</a:t>
            </a:r>
            <a:endParaRPr sz="11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>
                <a:solidFill>
                  <a:schemeClr val="lt1"/>
                </a:solidFill>
              </a:rPr>
              <a:t>changepoint.csv</a:t>
            </a:r>
            <a:r>
              <a:rPr lang="en" sz="1100">
                <a:solidFill>
                  <a:schemeClr val="lt1"/>
                </a:solidFill>
              </a:rPr>
              <a:t> – yearly introduction counts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chemeClr val="lt1"/>
                </a:solidFill>
              </a:rPr>
              <a:t>origin_anova.csv</a:t>
            </a:r>
            <a:r>
              <a:rPr lang="en" sz="1100">
                <a:solidFill>
                  <a:schemeClr val="lt1"/>
                </a:solidFill>
              </a:rPr>
              <a:t> – species origin and introduction year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chemeClr val="lt1"/>
                </a:solidFill>
              </a:rPr>
              <a:t>region_intros.csv</a:t>
            </a:r>
            <a:r>
              <a:rPr lang="en" sz="1100">
                <a:solidFill>
                  <a:schemeClr val="lt1"/>
                </a:solidFill>
              </a:rPr>
              <a:t> – first region where each species was detected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chemeClr val="lt1"/>
                </a:solidFill>
              </a:rPr>
              <a:t>trade_intro_data.csv</a:t>
            </a:r>
            <a:r>
              <a:rPr lang="en" sz="1100">
                <a:solidFill>
                  <a:schemeClr val="lt1"/>
                </a:solidFill>
              </a:rPr>
              <a:t> – annual trade quantity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chemeClr val="lt1"/>
                </a:solidFill>
              </a:rPr>
              <a:t>2005_hosts.csv</a:t>
            </a:r>
            <a:r>
              <a:rPr lang="en" sz="1100">
                <a:solidFill>
                  <a:schemeClr val="lt1"/>
                </a:solidFill>
              </a:rPr>
              <a:t> – host plant categories present in 2005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chemeClr val="lt1"/>
                </a:solidFill>
              </a:rPr>
              <a:t>total_hosts.csv</a:t>
            </a:r>
            <a:r>
              <a:rPr lang="en" sz="1100">
                <a:solidFill>
                  <a:schemeClr val="lt1"/>
                </a:solidFill>
              </a:rPr>
              <a:t> – all host plant records across species</a:t>
            </a:r>
            <a:endParaRPr sz="11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These datasets cover species-level and year-level information, allowing us to connect trade, origin, host plants, and geographic spread to patterns of invasive introductions.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0" name="Google Shape;55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825" y="1169900"/>
            <a:ext cx="4248150" cy="26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8"/>
          <p:cNvSpPr txBox="1"/>
          <p:nvPr>
            <p:ph type="title"/>
          </p:nvPr>
        </p:nvSpPr>
        <p:spPr>
          <a:xfrm>
            <a:off x="228600" y="389850"/>
            <a:ext cx="6491400" cy="3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(Exploratory Data Analysis)</a:t>
            </a:r>
            <a:endParaRPr/>
          </a:p>
        </p:txBody>
      </p:sp>
      <p:sp>
        <p:nvSpPr>
          <p:cNvPr id="556" name="Google Shape;556;p58"/>
          <p:cNvSpPr txBox="1"/>
          <p:nvPr>
            <p:ph idx="3" type="body"/>
          </p:nvPr>
        </p:nvSpPr>
        <p:spPr>
          <a:xfrm>
            <a:off x="246150" y="1070200"/>
            <a:ext cx="4186500" cy="302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After Data Cleaning and Merging, the following charts show that i</a:t>
            </a:r>
            <a:r>
              <a:rPr lang="en" sz="1200"/>
              <a:t>ntroduction counts rise over time with some distinct peaks.</a:t>
            </a:r>
            <a:br>
              <a:rPr lang="en" sz="1200"/>
            </a:br>
            <a:endParaRPr sz="12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200"/>
              <a:t>Higher trade volume aligns with more introductions.</a:t>
            </a:r>
            <a:br>
              <a:rPr lang="en" sz="1200"/>
            </a:br>
            <a:endParaRPr sz="12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sz="1200"/>
              <a:t>Vulnerable hosts include fruits, grasses, and multi-host species.</a:t>
            </a:r>
            <a:br>
              <a:rPr lang="en" sz="1200"/>
            </a:b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/>
              <a:t>EDA reveals that both ecological and economic factors shape introduction patterns.</a:t>
            </a:r>
            <a:endParaRPr sz="12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557" name="Google Shape;55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3875" y="228600"/>
            <a:ext cx="3431524" cy="191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3875" y="2450978"/>
            <a:ext cx="3553975" cy="2315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59"/>
          <p:cNvSpPr txBox="1"/>
          <p:nvPr>
            <p:ph type="title"/>
          </p:nvPr>
        </p:nvSpPr>
        <p:spPr>
          <a:xfrm>
            <a:off x="228600" y="457200"/>
            <a:ext cx="42966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(continued)</a:t>
            </a:r>
            <a:endParaRPr/>
          </a:p>
        </p:txBody>
      </p:sp>
      <p:pic>
        <p:nvPicPr>
          <p:cNvPr id="564" name="Google Shape;564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596" y="1280142"/>
            <a:ext cx="4296599" cy="2908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8964" y="1312513"/>
            <a:ext cx="4249875" cy="284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60"/>
          <p:cNvSpPr txBox="1"/>
          <p:nvPr>
            <p:ph type="title"/>
          </p:nvPr>
        </p:nvSpPr>
        <p:spPr>
          <a:xfrm>
            <a:off x="228600" y="457200"/>
            <a:ext cx="42966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Analysis</a:t>
            </a:r>
            <a:endParaRPr/>
          </a:p>
        </p:txBody>
      </p:sp>
      <p:sp>
        <p:nvSpPr>
          <p:cNvPr id="571" name="Google Shape;571;p60"/>
          <p:cNvSpPr txBox="1"/>
          <p:nvPr>
            <p:ph idx="3" type="body"/>
          </p:nvPr>
        </p:nvSpPr>
        <p:spPr>
          <a:xfrm>
            <a:off x="246150" y="1070200"/>
            <a:ext cx="3851100" cy="302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Using the engineered dataset stored in </a:t>
            </a:r>
            <a:r>
              <a:rPr b="1" lang="en">
                <a:solidFill>
                  <a:schemeClr val="lt1"/>
                </a:solidFill>
              </a:rPr>
              <a:t>insect_risk.db</a:t>
            </a:r>
            <a:r>
              <a:rPr lang="en">
                <a:solidFill>
                  <a:schemeClr val="lt1"/>
                </a:solidFill>
              </a:rPr>
              <a:t>, SQL queries computed decade-level averages for introduction counts and trade quantity.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</a:rPr>
              <a:t>Takeaways</a:t>
            </a:r>
            <a:r>
              <a:rPr b="1" lang="en">
                <a:solidFill>
                  <a:schemeClr val="lt1"/>
                </a:solidFill>
              </a:rPr>
              <a:t>:</a:t>
            </a:r>
            <a:endParaRPr b="1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</a:pPr>
            <a:r>
              <a:rPr lang="en">
                <a:solidFill>
                  <a:schemeClr val="lt1"/>
                </a:solidFill>
              </a:rPr>
              <a:t>Both introductions and trade steadily increase across decades.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</a:pPr>
            <a:r>
              <a:rPr lang="en">
                <a:solidFill>
                  <a:schemeClr val="lt1"/>
                </a:solidFill>
              </a:rPr>
              <a:t>Modern decades consistently show the highest ecological risk.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ter"/>
              <a:buChar char="●"/>
            </a:pPr>
            <a:r>
              <a:rPr lang="en">
                <a:solidFill>
                  <a:schemeClr val="lt1"/>
                </a:solidFill>
              </a:rPr>
              <a:t>SQL confirms the same trends observed in EDA and modeling.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SQL serves as a secondary verification tool for long-term patterns.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572" name="Google Shape;57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7250" y="748025"/>
            <a:ext cx="4908727" cy="355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61"/>
          <p:cNvSpPr txBox="1"/>
          <p:nvPr>
            <p:ph type="title"/>
          </p:nvPr>
        </p:nvSpPr>
        <p:spPr>
          <a:xfrm>
            <a:off x="228600" y="356325"/>
            <a:ext cx="59931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Models &amp; Plots</a:t>
            </a:r>
            <a:endParaRPr/>
          </a:p>
        </p:txBody>
      </p:sp>
      <p:sp>
        <p:nvSpPr>
          <p:cNvPr id="578" name="Google Shape;578;p61"/>
          <p:cNvSpPr txBox="1"/>
          <p:nvPr>
            <p:ph idx="3" type="body"/>
          </p:nvPr>
        </p:nvSpPr>
        <p:spPr>
          <a:xfrm>
            <a:off x="246150" y="1070200"/>
            <a:ext cx="4186500" cy="302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Models Applied:</a:t>
            </a:r>
            <a:endParaRPr b="1"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●"/>
            </a:pPr>
            <a:r>
              <a:rPr lang="en" sz="900">
                <a:solidFill>
                  <a:schemeClr val="lt1"/>
                </a:solidFill>
              </a:rPr>
              <a:t>Linear Regression for  predicting  introduction counts</a:t>
            </a:r>
            <a:br>
              <a:rPr lang="en" sz="900">
                <a:solidFill>
                  <a:schemeClr val="lt1"/>
                </a:solidFill>
              </a:rPr>
            </a:br>
            <a:endParaRPr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●"/>
            </a:pPr>
            <a:r>
              <a:rPr lang="en" sz="900">
                <a:solidFill>
                  <a:schemeClr val="lt1"/>
                </a:solidFill>
              </a:rPr>
              <a:t>Logistic Regression for classifying high vs. low risk years</a:t>
            </a:r>
            <a:br>
              <a:rPr lang="en" sz="900">
                <a:solidFill>
                  <a:schemeClr val="lt1"/>
                </a:solidFill>
              </a:rPr>
            </a:br>
            <a:endParaRPr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●"/>
            </a:pPr>
            <a:r>
              <a:rPr lang="en" sz="900">
                <a:solidFill>
                  <a:schemeClr val="lt1"/>
                </a:solidFill>
              </a:rPr>
              <a:t>K-Means Clustering for  identifying ecological and trade-based groups</a:t>
            </a:r>
            <a:br>
              <a:rPr lang="en" sz="900">
                <a:solidFill>
                  <a:schemeClr val="lt1"/>
                </a:solidFill>
              </a:rPr>
            </a:br>
            <a:endParaRPr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●"/>
            </a:pPr>
            <a:r>
              <a:rPr lang="en" sz="900">
                <a:solidFill>
                  <a:schemeClr val="lt1"/>
                </a:solidFill>
              </a:rPr>
              <a:t>K-Nearest Neighbors for finding similar historical years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Key takeaways:</a:t>
            </a:r>
            <a:endParaRPr b="1"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●"/>
            </a:pPr>
            <a:r>
              <a:rPr lang="en" sz="900">
                <a:solidFill>
                  <a:schemeClr val="lt1"/>
                </a:solidFill>
              </a:rPr>
              <a:t>Linear regression predictions are usually within one species of actual values.</a:t>
            </a:r>
            <a:br>
              <a:rPr lang="en" sz="900">
                <a:solidFill>
                  <a:schemeClr val="lt1"/>
                </a:solidFill>
              </a:rPr>
            </a:br>
            <a:endParaRPr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●"/>
            </a:pPr>
            <a:r>
              <a:rPr lang="en" sz="900">
                <a:solidFill>
                  <a:schemeClr val="lt1"/>
                </a:solidFill>
              </a:rPr>
              <a:t>Logistic regression shows </a:t>
            </a:r>
            <a:r>
              <a:rPr b="1" lang="en" sz="900">
                <a:solidFill>
                  <a:schemeClr val="lt1"/>
                </a:solidFill>
              </a:rPr>
              <a:t>n_regions</a:t>
            </a:r>
            <a:r>
              <a:rPr lang="en" sz="900">
                <a:solidFill>
                  <a:schemeClr val="lt1"/>
                </a:solidFill>
              </a:rPr>
              <a:t> and </a:t>
            </a:r>
            <a:r>
              <a:rPr b="1" lang="en" sz="900">
                <a:solidFill>
                  <a:schemeClr val="lt1"/>
                </a:solidFill>
              </a:rPr>
              <a:t>trade_growth</a:t>
            </a:r>
            <a:r>
              <a:rPr lang="en" sz="900">
                <a:solidFill>
                  <a:schemeClr val="lt1"/>
                </a:solidFill>
              </a:rPr>
              <a:t> are strong predictors of high-risk years.</a:t>
            </a:r>
            <a:br>
              <a:rPr lang="en" sz="900">
                <a:solidFill>
                  <a:schemeClr val="lt1"/>
                </a:solidFill>
              </a:rPr>
            </a:br>
            <a:endParaRPr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Char char="●"/>
            </a:pPr>
            <a:r>
              <a:rPr lang="en" sz="900">
                <a:solidFill>
                  <a:schemeClr val="lt1"/>
                </a:solidFill>
              </a:rPr>
              <a:t>K-Means separates years into low, moderate, and high-risk ecological groups.</a:t>
            </a:r>
            <a:br>
              <a:rPr lang="en" sz="900">
                <a:solidFill>
                  <a:schemeClr val="lt1"/>
                </a:solidFill>
              </a:rPr>
            </a:br>
            <a:endParaRPr sz="900">
              <a:solidFill>
                <a:schemeClr val="lt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Char char="●"/>
            </a:pPr>
            <a:r>
              <a:rPr lang="en" sz="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KNN shows recent years are most similar to one another due to modern trade patterns.</a:t>
            </a: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579" name="Google Shape;57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0625" y="1070200"/>
            <a:ext cx="4406551" cy="29128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62"/>
          <p:cNvSpPr txBox="1"/>
          <p:nvPr>
            <p:ph type="title"/>
          </p:nvPr>
        </p:nvSpPr>
        <p:spPr>
          <a:xfrm>
            <a:off x="228600" y="356325"/>
            <a:ext cx="59931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Models &amp; Plots</a:t>
            </a:r>
            <a:endParaRPr/>
          </a:p>
        </p:txBody>
      </p:sp>
      <p:pic>
        <p:nvPicPr>
          <p:cNvPr id="585" name="Google Shape;58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84225"/>
            <a:ext cx="4197925" cy="291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1038" y="984225"/>
            <a:ext cx="4197925" cy="291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63"/>
          <p:cNvSpPr txBox="1"/>
          <p:nvPr>
            <p:ph type="title"/>
          </p:nvPr>
        </p:nvSpPr>
        <p:spPr>
          <a:xfrm>
            <a:off x="228600" y="457200"/>
            <a:ext cx="42966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592" name="Google Shape;592;p63"/>
          <p:cNvSpPr txBox="1"/>
          <p:nvPr>
            <p:ph idx="3" type="body"/>
          </p:nvPr>
        </p:nvSpPr>
        <p:spPr>
          <a:xfrm>
            <a:off x="246150" y="1070200"/>
            <a:ext cx="4186500" cy="302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Inter SemiBold"/>
                <a:ea typeface="Inter SemiBold"/>
                <a:cs typeface="Inter SemiBold"/>
                <a:sym typeface="Inter SemiBold"/>
              </a:rPr>
              <a:t>Trade activity, geographic spread, and ecological momentum work together to shape yearly invasion risk. High-risk years often occur when trade is high, multiple regions detect new species, and the previous year had elevated introductions.</a:t>
            </a:r>
            <a:endParaRPr sz="1400"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593" name="Google Shape;593;p6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5900" y="410700"/>
            <a:ext cx="4055698" cy="4055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atural">
  <a:themeElements>
    <a:clrScheme name="Simple Light">
      <a:dk1>
        <a:srgbClr val="FAFAFA"/>
      </a:dk1>
      <a:lt1>
        <a:srgbClr val="000000"/>
      </a:lt1>
      <a:dk2>
        <a:srgbClr val="013D27"/>
      </a:dk2>
      <a:lt2>
        <a:srgbClr val="E9FFE5"/>
      </a:lt2>
      <a:accent1>
        <a:srgbClr val="03C704"/>
      </a:accent1>
      <a:accent2>
        <a:srgbClr val="8CEA7D"/>
      </a:accent2>
      <a:accent3>
        <a:srgbClr val="00AA01"/>
      </a:accent3>
      <a:accent4>
        <a:srgbClr val="3C4043"/>
      </a:accent4>
      <a:accent5>
        <a:srgbClr val="8D8D8D"/>
      </a:accent5>
      <a:accent6>
        <a:srgbClr val="EDEEF0"/>
      </a:accent6>
      <a:hlink>
        <a:srgbClr val="8CEA7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